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2" r:id="rId4"/>
  </p:sldMasterIdLst>
  <p:notesMasterIdLst>
    <p:notesMasterId r:id="rId13"/>
  </p:notesMasterIdLst>
  <p:handoutMasterIdLst>
    <p:handoutMasterId r:id="rId14"/>
  </p:handoutMasterIdLst>
  <p:sldIdLst>
    <p:sldId id="289" r:id="rId5"/>
    <p:sldId id="290" r:id="rId6"/>
    <p:sldId id="291" r:id="rId7"/>
    <p:sldId id="259" r:id="rId8"/>
    <p:sldId id="270" r:id="rId9"/>
    <p:sldId id="287" r:id="rId10"/>
    <p:sldId id="285" r:id="rId11"/>
    <p:sldId id="292" r:id="rId12"/>
  </p:sldIdLst>
  <p:sldSz cx="12188825" cy="6858000"/>
  <p:notesSz cx="6858000" cy="9144000"/>
  <p:defaultTextStyle>
    <a:defPPr rtl="0">
      <a:defRPr lang="es-e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52"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93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DBED569-4797-4DF1-A0F4-6AAB3CD982D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725" autoAdjust="0"/>
  </p:normalViewPr>
  <p:slideViewPr>
    <p:cSldViewPr showGuides="1">
      <p:cViewPr varScale="1">
        <p:scale>
          <a:sx n="115" d="100"/>
          <a:sy n="115" d="100"/>
        </p:scale>
        <p:origin x="432" y="114"/>
      </p:cViewPr>
      <p:guideLst>
        <p:guide orient="horz" pos="1152"/>
        <p:guide pos="3839"/>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420"/>
    </p:cViewPr>
  </p:sorterViewPr>
  <p:notesViewPr>
    <p:cSldViewPr>
      <p:cViewPr varScale="1">
        <p:scale>
          <a:sx n="96" d="100"/>
          <a:sy n="96" d="100"/>
        </p:scale>
        <p:origin x="289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es-ES">
              <a:solidFill>
                <a:schemeClr val="tx2"/>
              </a:solidFill>
            </a:endParaRPr>
          </a:p>
        </p:txBody>
      </p:sp>
      <p:sp>
        <p:nvSpPr>
          <p:cNvPr id="3" name="Marcador de fech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rtl="0"/>
            <a:fld id="{61B3A66A-2506-44B4-AF62-0BA5F68C8227}" type="datetime1">
              <a:rPr lang="es-ES" smtClean="0">
                <a:solidFill>
                  <a:schemeClr val="tx2"/>
                </a:solidFill>
              </a:rPr>
              <a:t>21/12/2023</a:t>
            </a:fld>
            <a:endParaRPr lang="es-ES">
              <a:solidFill>
                <a:schemeClr val="tx2"/>
              </a:solidFill>
            </a:endParaRPr>
          </a:p>
        </p:txBody>
      </p:sp>
      <p:sp>
        <p:nvSpPr>
          <p:cNvPr id="4" name="Marcador de pie de pá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es-ES">
              <a:solidFill>
                <a:schemeClr val="tx2"/>
              </a:solidFill>
            </a:endParaRPr>
          </a:p>
        </p:txBody>
      </p:sp>
      <p:sp>
        <p:nvSpPr>
          <p:cNvPr id="5" name="Marcador de posición de número de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CFD77566-CD65-4859-9FA1-43956DC85B8C}" type="slidenum">
              <a:rPr lang="es-ES">
                <a:solidFill>
                  <a:schemeClr val="tx2"/>
                </a:solidFill>
              </a:rPr>
              <a:t>‹Nº›</a:t>
            </a:fld>
            <a:endParaRPr lang="es-ES">
              <a:solidFill>
                <a:schemeClr val="tx2"/>
              </a:solidFill>
            </a:endParaRPr>
          </a:p>
        </p:txBody>
      </p:sp>
    </p:spTree>
    <p:extLst>
      <p:ext uri="{BB962C8B-B14F-4D97-AF65-F5344CB8AC3E}">
        <p14:creationId xmlns:p14="http://schemas.microsoft.com/office/powerpoint/2010/main" val="27087983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2"/>
                </a:solidFill>
              </a:defRPr>
            </a:lvl1pPr>
          </a:lstStyle>
          <a:p>
            <a:pPr rtl="0"/>
            <a:endParaRPr lang="es-ES" noProof="0"/>
          </a:p>
        </p:txBody>
      </p:sp>
      <p:sp>
        <p:nvSpPr>
          <p:cNvPr id="3" name="Marcador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2"/>
                </a:solidFill>
              </a:defRPr>
            </a:lvl1pPr>
          </a:lstStyle>
          <a:p>
            <a:fld id="{380B5406-2A0D-4102-9A9B-AC39C43672C6}" type="datetime1">
              <a:rPr lang="es-ES" smtClean="0"/>
              <a:pPr/>
              <a:t>21/12/2023</a:t>
            </a:fld>
            <a:endParaRPr lang="es-ES" dirty="0"/>
          </a:p>
        </p:txBody>
      </p:sp>
      <p:sp>
        <p:nvSpPr>
          <p:cNvPr id="4" name="Marcador de imagen d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2"/>
                </a:solidFill>
              </a:defRPr>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2"/>
                </a:solidFill>
              </a:defRPr>
            </a:lvl1pPr>
          </a:lstStyle>
          <a:p>
            <a:pPr rtl="0"/>
            <a:fld id="{B8796F01-7154-41E0-B48B-A6921757531A}" type="slidenum">
              <a:rPr lang="es-ES" noProof="0"/>
              <a:pPr rtl="0"/>
              <a:t>‹Nº›</a:t>
            </a:fld>
            <a:endParaRPr lang="es-ES" noProof="0"/>
          </a:p>
        </p:txBody>
      </p:sp>
    </p:spTree>
    <p:extLst>
      <p:ext uri="{BB962C8B-B14F-4D97-AF65-F5344CB8AC3E}">
        <p14:creationId xmlns:p14="http://schemas.microsoft.com/office/powerpoint/2010/main" val="44077566"/>
      </p:ext>
    </p:extLst>
  </p:cSld>
  <p:clrMap bg1="lt1" tx1="dk1" bg2="lt2" tx2="dk2" accent1="accent1" accent2="accent2" accent3="accent3" accent4="accent4" accent5="accent5" accent6="accent6" hlink="hlink" folHlink="folHlink"/>
  <p:hf hdr="0" ftr="0" dt="0"/>
  <p:notesStyle>
    <a:lvl1pPr marL="0" algn="l" defTabSz="1218987" rtl="0" eaLnBrk="1" latinLnBrk="0" hangingPunct="1">
      <a:defRPr sz="1600" kern="1200">
        <a:solidFill>
          <a:schemeClr val="tx2"/>
        </a:solidFill>
        <a:latin typeface="+mn-lt"/>
        <a:ea typeface="+mn-ea"/>
        <a:cs typeface="+mn-cs"/>
      </a:defRPr>
    </a:lvl1pPr>
    <a:lvl2pPr marL="609493" algn="l" defTabSz="1218987" rtl="0" eaLnBrk="1" latinLnBrk="0" hangingPunct="1">
      <a:defRPr sz="1600" kern="1200">
        <a:solidFill>
          <a:schemeClr val="tx2"/>
        </a:solidFill>
        <a:latin typeface="+mn-lt"/>
        <a:ea typeface="+mn-ea"/>
        <a:cs typeface="+mn-cs"/>
      </a:defRPr>
    </a:lvl2pPr>
    <a:lvl3pPr marL="1218987" algn="l" defTabSz="1218987" rtl="0" eaLnBrk="1" latinLnBrk="0" hangingPunct="1">
      <a:defRPr sz="1600" kern="1200">
        <a:solidFill>
          <a:schemeClr val="tx2"/>
        </a:solidFill>
        <a:latin typeface="+mn-lt"/>
        <a:ea typeface="+mn-ea"/>
        <a:cs typeface="+mn-cs"/>
      </a:defRPr>
    </a:lvl3pPr>
    <a:lvl4pPr marL="1828480" algn="l" defTabSz="1218987" rtl="0" eaLnBrk="1" latinLnBrk="0" hangingPunct="1">
      <a:defRPr sz="1600" kern="1200">
        <a:solidFill>
          <a:schemeClr val="tx2"/>
        </a:solidFill>
        <a:latin typeface="+mn-lt"/>
        <a:ea typeface="+mn-ea"/>
        <a:cs typeface="+mn-cs"/>
      </a:defRPr>
    </a:lvl4pPr>
    <a:lvl5pPr marL="2437973" algn="l" defTabSz="1218987" rtl="0" eaLnBrk="1" latinLnBrk="0" hangingPunct="1">
      <a:defRPr sz="1600" kern="1200">
        <a:solidFill>
          <a:schemeClr val="tx2"/>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B8796F01-7154-41E0-B48B-A6921757531A}" type="slidenum">
              <a:rPr lang="es-ES" smtClean="0"/>
              <a:pPr rtl="0"/>
              <a:t>1</a:t>
            </a:fld>
            <a:endParaRPr lang="es-ES"/>
          </a:p>
        </p:txBody>
      </p:sp>
    </p:spTree>
    <p:extLst>
      <p:ext uri="{BB962C8B-B14F-4D97-AF65-F5344CB8AC3E}">
        <p14:creationId xmlns:p14="http://schemas.microsoft.com/office/powerpoint/2010/main" val="1827880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B8796F01-7154-41E0-B48B-A6921757531A}" type="slidenum">
              <a:rPr lang="es-ES" smtClean="0"/>
              <a:pPr rtl="0"/>
              <a:t>4</a:t>
            </a:fld>
            <a:endParaRPr lang="es-ES"/>
          </a:p>
        </p:txBody>
      </p:sp>
    </p:spTree>
    <p:extLst>
      <p:ext uri="{BB962C8B-B14F-4D97-AF65-F5344CB8AC3E}">
        <p14:creationId xmlns:p14="http://schemas.microsoft.com/office/powerpoint/2010/main" val="2562690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B8796F01-7154-41E0-B48B-A6921757531A}" type="slidenum">
              <a:rPr lang="es-ES" smtClean="0"/>
              <a:pPr rtl="0"/>
              <a:t>5</a:t>
            </a:fld>
            <a:endParaRPr lang="es-ES"/>
          </a:p>
        </p:txBody>
      </p:sp>
    </p:spTree>
    <p:extLst>
      <p:ext uri="{BB962C8B-B14F-4D97-AF65-F5344CB8AC3E}">
        <p14:creationId xmlns:p14="http://schemas.microsoft.com/office/powerpoint/2010/main" val="3536203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B8796F01-7154-41E0-B48B-A6921757531A}" type="slidenum">
              <a:rPr lang="es-ES" smtClean="0"/>
              <a:pPr rtl="0"/>
              <a:t>6</a:t>
            </a:fld>
            <a:endParaRPr lang="es-ES"/>
          </a:p>
        </p:txBody>
      </p:sp>
    </p:spTree>
    <p:extLst>
      <p:ext uri="{BB962C8B-B14F-4D97-AF65-F5344CB8AC3E}">
        <p14:creationId xmlns:p14="http://schemas.microsoft.com/office/powerpoint/2010/main" val="831701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B8796F01-7154-41E0-B48B-A6921757531A}" type="slidenum">
              <a:rPr lang="es-ES" smtClean="0"/>
              <a:pPr rtl="0"/>
              <a:t>7</a:t>
            </a:fld>
            <a:endParaRPr lang="es-ES"/>
          </a:p>
        </p:txBody>
      </p:sp>
    </p:spTree>
    <p:extLst>
      <p:ext uri="{BB962C8B-B14F-4D97-AF65-F5344CB8AC3E}">
        <p14:creationId xmlns:p14="http://schemas.microsoft.com/office/powerpoint/2010/main" val="4203462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B8796F01-7154-41E0-B48B-A6921757531A}" type="slidenum">
              <a:rPr lang="es-ES" smtClean="0"/>
              <a:pPr rtl="0"/>
              <a:t>8</a:t>
            </a:fld>
            <a:endParaRPr lang="es-ES"/>
          </a:p>
        </p:txBody>
      </p:sp>
    </p:spTree>
    <p:extLst>
      <p:ext uri="{BB962C8B-B14F-4D97-AF65-F5344CB8AC3E}">
        <p14:creationId xmlns:p14="http://schemas.microsoft.com/office/powerpoint/2010/main" val="13440496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bg>
      <p:bgPr>
        <a:solidFill>
          <a:schemeClr val="accent1"/>
        </a:solidFill>
        <a:effectLst/>
      </p:bgPr>
    </p:bg>
    <p:spTree>
      <p:nvGrpSpPr>
        <p:cNvPr id="1" name=""/>
        <p:cNvGrpSpPr/>
        <p:nvPr/>
      </p:nvGrpSpPr>
      <p:grpSpPr>
        <a:xfrm>
          <a:off x="0" y="0"/>
          <a:ext cx="0" cy="0"/>
          <a:chOff x="0" y="0"/>
          <a:chExt cx="0" cy="0"/>
        </a:xfrm>
      </p:grpSpPr>
      <p:pic>
        <p:nvPicPr>
          <p:cNvPr id="9" name="Gráfico 8">
            <a:extLst>
              <a:ext uri="{FF2B5EF4-FFF2-40B4-BE49-F238E27FC236}">
                <a16:creationId xmlns:a16="http://schemas.microsoft.com/office/drawing/2014/main" id="{344AB447-BDFD-4FA4-9A82-52202FFDC88D}"/>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r="22801"/>
          <a:stretch/>
        </p:blipFill>
        <p:spPr>
          <a:xfrm>
            <a:off x="6856412" y="0"/>
            <a:ext cx="5294313" cy="6858000"/>
          </a:xfrm>
          <a:prstGeom prst="rect">
            <a:avLst/>
          </a:prstGeom>
        </p:spPr>
      </p:pic>
      <p:pic>
        <p:nvPicPr>
          <p:cNvPr id="10" name="Gráfico 9">
            <a:extLst>
              <a:ext uri="{FF2B5EF4-FFF2-40B4-BE49-F238E27FC236}">
                <a16:creationId xmlns:a16="http://schemas.microsoft.com/office/drawing/2014/main" id="{FADFEC34-EAD1-470C-B1D7-476DAA0BDC7F}"/>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3812" y="0"/>
            <a:ext cx="6858000" cy="6858000"/>
          </a:xfrm>
          <a:prstGeom prst="rect">
            <a:avLst/>
          </a:prstGeom>
        </p:spPr>
      </p:pic>
      <p:pic>
        <p:nvPicPr>
          <p:cNvPr id="11" name="Gráfico 10">
            <a:extLst>
              <a:ext uri="{FF2B5EF4-FFF2-40B4-BE49-F238E27FC236}">
                <a16:creationId xmlns:a16="http://schemas.microsoft.com/office/drawing/2014/main" id="{6FF142A7-701F-6940-8E95-0D4830D7641A}"/>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2868483" y="521171"/>
            <a:ext cx="6201033" cy="5815657"/>
          </a:xfrm>
          <a:prstGeom prst="rect">
            <a:avLst/>
          </a:prstGeom>
        </p:spPr>
      </p:pic>
      <p:sp>
        <p:nvSpPr>
          <p:cNvPr id="6" name="Subtítulo de marcador de texto 1">
            <a:extLst>
              <a:ext uri="{FF2B5EF4-FFF2-40B4-BE49-F238E27FC236}">
                <a16:creationId xmlns:a16="http://schemas.microsoft.com/office/drawing/2014/main" id="{5A1F9EF5-B88C-405C-9168-EDE6A70749C5}"/>
              </a:ext>
            </a:extLst>
          </p:cNvPr>
          <p:cNvSpPr>
            <a:spLocks noGrp="1"/>
          </p:cNvSpPr>
          <p:nvPr>
            <p:ph type="body" sz="quarter" idx="10" hasCustomPrompt="1"/>
          </p:nvPr>
        </p:nvSpPr>
        <p:spPr>
          <a:xfrm>
            <a:off x="4214813" y="1752600"/>
            <a:ext cx="3757612" cy="609600"/>
          </a:xfrm>
        </p:spPr>
        <p:txBody>
          <a:bodyPr rtlCol="0">
            <a:normAutofit/>
          </a:bodyPr>
          <a:lstStyle>
            <a:lvl1pPr marL="0" indent="0" algn="ctr">
              <a:buFontTx/>
              <a:buNone/>
              <a:defRPr sz="2000">
                <a:solidFill>
                  <a:schemeClr val="accent4"/>
                </a:solidFill>
              </a:defRPr>
            </a:lvl1pPr>
          </a:lstStyle>
          <a:p>
            <a:pPr lvl="0" rtl="0"/>
            <a:r>
              <a:rPr lang="es-ES" noProof="0"/>
              <a:t>Haga clic para editar</a:t>
            </a:r>
          </a:p>
        </p:txBody>
      </p:sp>
      <p:sp>
        <p:nvSpPr>
          <p:cNvPr id="19" name="Subtítulo de marcador de texto 2">
            <a:extLst>
              <a:ext uri="{FF2B5EF4-FFF2-40B4-BE49-F238E27FC236}">
                <a16:creationId xmlns:a16="http://schemas.microsoft.com/office/drawing/2014/main" id="{D2282B87-09AC-4246-8C13-92CF93907CBF}"/>
              </a:ext>
            </a:extLst>
          </p:cNvPr>
          <p:cNvSpPr>
            <a:spLocks noGrp="1"/>
          </p:cNvSpPr>
          <p:nvPr>
            <p:ph type="body" sz="quarter" idx="11" hasCustomPrompt="1"/>
          </p:nvPr>
        </p:nvSpPr>
        <p:spPr>
          <a:xfrm>
            <a:off x="4214813" y="4844142"/>
            <a:ext cx="3757612" cy="609600"/>
          </a:xfrm>
        </p:spPr>
        <p:txBody>
          <a:bodyPr rtlCol="0">
            <a:normAutofit/>
          </a:bodyPr>
          <a:lstStyle>
            <a:lvl1pPr marL="0" indent="0" algn="ctr">
              <a:buFontTx/>
              <a:buNone/>
              <a:defRPr sz="2000">
                <a:solidFill>
                  <a:schemeClr val="accent4"/>
                </a:solidFill>
              </a:defRPr>
            </a:lvl1pPr>
          </a:lstStyle>
          <a:p>
            <a:pPr lvl="0" rtl="0"/>
            <a:r>
              <a:rPr lang="es-ES" noProof="0"/>
              <a:t>Haga clic para editar</a:t>
            </a:r>
          </a:p>
        </p:txBody>
      </p:sp>
      <p:sp>
        <p:nvSpPr>
          <p:cNvPr id="2" name="Título 1">
            <a:extLst>
              <a:ext uri="{FF2B5EF4-FFF2-40B4-BE49-F238E27FC236}">
                <a16:creationId xmlns:a16="http://schemas.microsoft.com/office/drawing/2014/main" id="{B14A909A-2E72-4DBE-BD02-0B20CFB25B6B}"/>
              </a:ext>
            </a:extLst>
          </p:cNvPr>
          <p:cNvSpPr>
            <a:spLocks noGrp="1"/>
          </p:cNvSpPr>
          <p:nvPr>
            <p:ph type="title" hasCustomPrompt="1"/>
          </p:nvPr>
        </p:nvSpPr>
        <p:spPr>
          <a:xfrm>
            <a:off x="4214811" y="2361521"/>
            <a:ext cx="3757613" cy="2481941"/>
          </a:xfrm>
        </p:spPr>
        <p:txBody>
          <a:bodyPr vert="horz" lIns="121899" tIns="60949" rIns="121899" bIns="60949" rtlCol="0" anchor="ctr">
            <a:normAutofit/>
          </a:bodyPr>
          <a:lstStyle>
            <a:lvl1pPr algn="ctr">
              <a:defRPr lang="en-US" sz="7200" b="1">
                <a:solidFill>
                  <a:schemeClr val="accent4"/>
                </a:solidFill>
                <a:ea typeface="+mn-ea"/>
                <a:cs typeface="+mn-cs"/>
              </a:defRPr>
            </a:lvl1pPr>
          </a:lstStyle>
          <a:p>
            <a:pPr marL="0" lvl="0" indent="0" algn="ctr" rtl="0">
              <a:lnSpc>
                <a:spcPct val="95000"/>
              </a:lnSpc>
              <a:spcBef>
                <a:spcPts val="1866"/>
              </a:spcBef>
              <a:buClr>
                <a:schemeClr val="accent6">
                  <a:lumMod val="50000"/>
                </a:schemeClr>
              </a:buClr>
              <a:buSzPct val="100000"/>
              <a:buFontTx/>
            </a:pPr>
            <a:r>
              <a:rPr lang="es-ES" noProof="0"/>
              <a:t>Agregar título</a:t>
            </a:r>
          </a:p>
        </p:txBody>
      </p:sp>
    </p:spTree>
    <p:extLst>
      <p:ext uri="{BB962C8B-B14F-4D97-AF65-F5344CB8AC3E}">
        <p14:creationId xmlns:p14="http://schemas.microsoft.com/office/powerpoint/2010/main" val="332201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seño de círculo pequeño 1">
    <p:bg>
      <p:bgPr>
        <a:solidFill>
          <a:schemeClr val="accent5"/>
        </a:solidFill>
        <a:effectLst/>
      </p:bgPr>
    </p:bg>
    <p:spTree>
      <p:nvGrpSpPr>
        <p:cNvPr id="1" name=""/>
        <p:cNvGrpSpPr/>
        <p:nvPr/>
      </p:nvGrpSpPr>
      <p:grpSpPr>
        <a:xfrm>
          <a:off x="0" y="0"/>
          <a:ext cx="0" cy="0"/>
          <a:chOff x="0" y="0"/>
          <a:chExt cx="0" cy="0"/>
        </a:xfrm>
      </p:grpSpPr>
      <p:pic>
        <p:nvPicPr>
          <p:cNvPr id="8" name="Gráfico 7">
            <a:extLst>
              <a:ext uri="{FF2B5EF4-FFF2-40B4-BE49-F238E27FC236}">
                <a16:creationId xmlns:a16="http://schemas.microsoft.com/office/drawing/2014/main" id="{E7AEBCE5-C441-4E28-A2A0-86898FA8A1A7}"/>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2527" t="27893"/>
          <a:stretch/>
        </p:blipFill>
        <p:spPr>
          <a:xfrm>
            <a:off x="0" y="0"/>
            <a:ext cx="4875212" cy="3769068"/>
          </a:xfrm>
          <a:prstGeom prst="rect">
            <a:avLst/>
          </a:prstGeom>
        </p:spPr>
      </p:pic>
      <p:sp>
        <p:nvSpPr>
          <p:cNvPr id="13" name="Marcador de posición de texto 12">
            <a:extLst>
              <a:ext uri="{FF2B5EF4-FFF2-40B4-BE49-F238E27FC236}">
                <a16:creationId xmlns:a16="http://schemas.microsoft.com/office/drawing/2014/main" id="{1B0C5185-5797-47C6-A658-12B8040B7244}"/>
              </a:ext>
            </a:extLst>
          </p:cNvPr>
          <p:cNvSpPr>
            <a:spLocks noGrp="1"/>
          </p:cNvSpPr>
          <p:nvPr>
            <p:ph type="body" sz="quarter" idx="11"/>
          </p:nvPr>
        </p:nvSpPr>
        <p:spPr>
          <a:xfrm>
            <a:off x="6094412" y="1828800"/>
            <a:ext cx="5410200" cy="4343400"/>
          </a:xfrm>
        </p:spPr>
        <p:txBody>
          <a:bodyPr rtlCol="0">
            <a:normAutofit/>
          </a:bodyPr>
          <a:lstStyle>
            <a:lvl1pPr>
              <a:buClr>
                <a:schemeClr val="bg1"/>
              </a:buClr>
              <a:defRPr sz="2000">
                <a:solidFill>
                  <a:schemeClr val="bg1"/>
                </a:solidFill>
              </a:defRPr>
            </a:lvl1pPr>
            <a:lvl2pPr marL="731392" indent="-304747">
              <a:buClr>
                <a:schemeClr val="bg1"/>
              </a:buClr>
              <a:buFont typeface="Courier New" panose="02070309020205020404" pitchFamily="49" charset="0"/>
              <a:buChar char="o"/>
              <a:defRPr sz="2000">
                <a:solidFill>
                  <a:schemeClr val="bg1"/>
                </a:solidFill>
              </a:defRPr>
            </a:lvl2pPr>
            <a:lvl3pPr marL="1158037" indent="-304747">
              <a:buClr>
                <a:schemeClr val="bg1"/>
              </a:buClr>
              <a:buFont typeface="Courier New" panose="02070309020205020404" pitchFamily="49" charset="0"/>
              <a:buChar char="o"/>
              <a:defRPr sz="2000">
                <a:solidFill>
                  <a:schemeClr val="bg1"/>
                </a:solidFill>
              </a:defRPr>
            </a:lvl3pPr>
            <a:lvl4pPr marL="1584683" indent="-304747">
              <a:buClr>
                <a:schemeClr val="bg1"/>
              </a:buClr>
              <a:buFont typeface="Courier New" panose="02070309020205020404" pitchFamily="49" charset="0"/>
              <a:buChar char="o"/>
              <a:defRPr sz="2000">
                <a:solidFill>
                  <a:schemeClr val="bg1"/>
                </a:solidFill>
              </a:defRPr>
            </a:lvl4pPr>
            <a:lvl5pPr marL="2011328" indent="-304747">
              <a:buClr>
                <a:schemeClr val="bg1"/>
              </a:buClr>
              <a:buFont typeface="Courier New" panose="02070309020205020404" pitchFamily="49" charset="0"/>
              <a:buChar char="o"/>
              <a:defRPr sz="200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2" name="Título 1">
            <a:extLst>
              <a:ext uri="{FF2B5EF4-FFF2-40B4-BE49-F238E27FC236}">
                <a16:creationId xmlns:a16="http://schemas.microsoft.com/office/drawing/2014/main" id="{364FE576-B3E5-461C-84D8-BF879AF493CD}"/>
              </a:ext>
            </a:extLst>
          </p:cNvPr>
          <p:cNvSpPr>
            <a:spLocks noGrp="1"/>
          </p:cNvSpPr>
          <p:nvPr>
            <p:ph type="title"/>
          </p:nvPr>
        </p:nvSpPr>
        <p:spPr>
          <a:xfrm>
            <a:off x="684213" y="685800"/>
            <a:ext cx="3886199" cy="2133598"/>
          </a:xfrm>
        </p:spPr>
        <p:txBody>
          <a:bodyPr vert="horz" lIns="121899" tIns="60949" rIns="121899" bIns="60949" rtlCol="0" anchor="t">
            <a:normAutofit/>
          </a:bodyPr>
          <a:lstStyle>
            <a:lvl1pPr>
              <a:defRPr lang="en-US" sz="4000" b="1">
                <a:solidFill>
                  <a:schemeClr val="accent1"/>
                </a:solidFill>
                <a:ea typeface="+mn-ea"/>
                <a:cs typeface="+mn-cs"/>
              </a:defRPr>
            </a:lvl1pPr>
          </a:lstStyle>
          <a:p>
            <a:pPr marL="0" lvl="0" indent="0" rtl="0">
              <a:lnSpc>
                <a:spcPct val="95000"/>
              </a:lnSpc>
              <a:spcBef>
                <a:spcPts val="1866"/>
              </a:spcBef>
              <a:buClr>
                <a:schemeClr val="accent6">
                  <a:lumMod val="50000"/>
                </a:schemeClr>
              </a:buClr>
              <a:buSzPct val="100000"/>
              <a:buFont typeface="Arial" pitchFamily="34" charset="0"/>
            </a:pPr>
            <a:r>
              <a:rPr lang="es-ES" noProof="0"/>
              <a:t>Haga clic para modificar el estilo de título del patrón</a:t>
            </a:r>
          </a:p>
        </p:txBody>
      </p:sp>
    </p:spTree>
    <p:extLst>
      <p:ext uri="{BB962C8B-B14F-4D97-AF65-F5344CB8AC3E}">
        <p14:creationId xmlns:p14="http://schemas.microsoft.com/office/powerpoint/2010/main" val="1680637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seño de círculo pequeño azul">
    <p:bg>
      <p:bgPr>
        <a:solidFill>
          <a:schemeClr val="tx2"/>
        </a:solidFill>
        <a:effectLst/>
      </p:bgPr>
    </p:bg>
    <p:spTree>
      <p:nvGrpSpPr>
        <p:cNvPr id="1" name=""/>
        <p:cNvGrpSpPr/>
        <p:nvPr/>
      </p:nvGrpSpPr>
      <p:grpSpPr>
        <a:xfrm>
          <a:off x="0" y="0"/>
          <a:ext cx="0" cy="0"/>
          <a:chOff x="0" y="0"/>
          <a:chExt cx="0" cy="0"/>
        </a:xfrm>
      </p:grpSpPr>
      <p:pic>
        <p:nvPicPr>
          <p:cNvPr id="8" name="Gráfico 7">
            <a:extLst>
              <a:ext uri="{FF2B5EF4-FFF2-40B4-BE49-F238E27FC236}">
                <a16:creationId xmlns:a16="http://schemas.microsoft.com/office/drawing/2014/main" id="{E7AEBCE5-C441-4E28-A2A0-86898FA8A1A7}"/>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2527" t="27893"/>
          <a:stretch/>
        </p:blipFill>
        <p:spPr>
          <a:xfrm>
            <a:off x="0" y="0"/>
            <a:ext cx="4875212" cy="3769068"/>
          </a:xfrm>
          <a:prstGeom prst="rect">
            <a:avLst/>
          </a:prstGeom>
        </p:spPr>
      </p:pic>
      <p:sp>
        <p:nvSpPr>
          <p:cNvPr id="13" name="Marcador de posición de texto 12">
            <a:extLst>
              <a:ext uri="{FF2B5EF4-FFF2-40B4-BE49-F238E27FC236}">
                <a16:creationId xmlns:a16="http://schemas.microsoft.com/office/drawing/2014/main" id="{1B0C5185-5797-47C6-A658-12B8040B7244}"/>
              </a:ext>
            </a:extLst>
          </p:cNvPr>
          <p:cNvSpPr>
            <a:spLocks noGrp="1"/>
          </p:cNvSpPr>
          <p:nvPr>
            <p:ph type="body" sz="quarter" idx="11"/>
          </p:nvPr>
        </p:nvSpPr>
        <p:spPr>
          <a:xfrm>
            <a:off x="6094412" y="1828800"/>
            <a:ext cx="5410200" cy="4343400"/>
          </a:xfrm>
        </p:spPr>
        <p:txBody>
          <a:bodyPr rtlCol="0">
            <a:normAutofit/>
          </a:bodyPr>
          <a:lstStyle>
            <a:lvl1pPr>
              <a:buClr>
                <a:schemeClr val="bg1"/>
              </a:buClr>
              <a:defRPr sz="2000">
                <a:solidFill>
                  <a:schemeClr val="bg1"/>
                </a:solidFill>
              </a:defRPr>
            </a:lvl1pPr>
            <a:lvl2pPr marL="731392" indent="-304747">
              <a:buClr>
                <a:schemeClr val="bg1"/>
              </a:buClr>
              <a:buFont typeface="Courier New" panose="02070309020205020404" pitchFamily="49" charset="0"/>
              <a:buChar char="o"/>
              <a:defRPr sz="2000">
                <a:solidFill>
                  <a:schemeClr val="bg1"/>
                </a:solidFill>
              </a:defRPr>
            </a:lvl2pPr>
            <a:lvl3pPr marL="1158037" indent="-304747">
              <a:buClr>
                <a:schemeClr val="bg1"/>
              </a:buClr>
              <a:buFont typeface="Courier New" panose="02070309020205020404" pitchFamily="49" charset="0"/>
              <a:buChar char="o"/>
              <a:defRPr sz="2000">
                <a:solidFill>
                  <a:schemeClr val="bg1"/>
                </a:solidFill>
              </a:defRPr>
            </a:lvl3pPr>
            <a:lvl4pPr marL="1584683" indent="-304747">
              <a:buClr>
                <a:schemeClr val="bg1"/>
              </a:buClr>
              <a:buFont typeface="Courier New" panose="02070309020205020404" pitchFamily="49" charset="0"/>
              <a:buChar char="o"/>
              <a:defRPr sz="2000">
                <a:solidFill>
                  <a:schemeClr val="bg1"/>
                </a:solidFill>
              </a:defRPr>
            </a:lvl4pPr>
            <a:lvl5pPr marL="2011328" indent="-304747">
              <a:buClr>
                <a:schemeClr val="bg1"/>
              </a:buClr>
              <a:buFont typeface="Courier New" panose="02070309020205020404" pitchFamily="49" charset="0"/>
              <a:buChar char="o"/>
              <a:defRPr sz="200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2" name="Título 1">
            <a:extLst>
              <a:ext uri="{FF2B5EF4-FFF2-40B4-BE49-F238E27FC236}">
                <a16:creationId xmlns:a16="http://schemas.microsoft.com/office/drawing/2014/main" id="{364FE576-B3E5-461C-84D8-BF879AF493CD}"/>
              </a:ext>
            </a:extLst>
          </p:cNvPr>
          <p:cNvSpPr>
            <a:spLocks noGrp="1"/>
          </p:cNvSpPr>
          <p:nvPr>
            <p:ph type="title"/>
          </p:nvPr>
        </p:nvSpPr>
        <p:spPr>
          <a:xfrm>
            <a:off x="684213" y="685800"/>
            <a:ext cx="3886199" cy="2133598"/>
          </a:xfrm>
        </p:spPr>
        <p:txBody>
          <a:bodyPr vert="horz" lIns="121899" tIns="60949" rIns="121899" bIns="60949" rtlCol="0" anchor="t">
            <a:normAutofit/>
          </a:bodyPr>
          <a:lstStyle>
            <a:lvl1pPr>
              <a:defRPr lang="en-US" sz="4000" b="1">
                <a:solidFill>
                  <a:schemeClr val="tx2"/>
                </a:solidFill>
                <a:ea typeface="+mn-ea"/>
                <a:cs typeface="+mn-cs"/>
              </a:defRPr>
            </a:lvl1pPr>
          </a:lstStyle>
          <a:p>
            <a:pPr marL="0" lvl="0" indent="0" rtl="0">
              <a:lnSpc>
                <a:spcPct val="95000"/>
              </a:lnSpc>
              <a:spcBef>
                <a:spcPts val="1866"/>
              </a:spcBef>
              <a:buClr>
                <a:schemeClr val="accent6">
                  <a:lumMod val="50000"/>
                </a:schemeClr>
              </a:buClr>
              <a:buSzPct val="100000"/>
              <a:buFont typeface="Arial" pitchFamily="34" charset="0"/>
            </a:pPr>
            <a:r>
              <a:rPr lang="es-ES" noProof="0"/>
              <a:t>Haga clic para modificar el estilo de título del patrón</a:t>
            </a:r>
          </a:p>
        </p:txBody>
      </p:sp>
    </p:spTree>
    <p:extLst>
      <p:ext uri="{BB962C8B-B14F-4D97-AF65-F5344CB8AC3E}">
        <p14:creationId xmlns:p14="http://schemas.microsoft.com/office/powerpoint/2010/main" val="2800148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Diseño de círculo grande_alternativo">
    <p:bg>
      <p:bgPr>
        <a:solidFill>
          <a:schemeClr val="accent1"/>
        </a:solidFill>
        <a:effectLst/>
      </p:bgPr>
    </p:bg>
    <p:spTree>
      <p:nvGrpSpPr>
        <p:cNvPr id="1" name=""/>
        <p:cNvGrpSpPr/>
        <p:nvPr/>
      </p:nvGrpSpPr>
      <p:grpSpPr>
        <a:xfrm>
          <a:off x="0" y="0"/>
          <a:ext cx="0" cy="0"/>
          <a:chOff x="0" y="0"/>
          <a:chExt cx="0" cy="0"/>
        </a:xfrm>
      </p:grpSpPr>
      <p:pic>
        <p:nvPicPr>
          <p:cNvPr id="5" name="Gráfico 4">
            <a:extLst>
              <a:ext uri="{FF2B5EF4-FFF2-40B4-BE49-F238E27FC236}">
                <a16:creationId xmlns:a16="http://schemas.microsoft.com/office/drawing/2014/main" id="{7357EB46-0628-42CB-95AC-AF38CFD68654}"/>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r="22801"/>
          <a:stretch/>
        </p:blipFill>
        <p:spPr>
          <a:xfrm>
            <a:off x="6882605" y="990"/>
            <a:ext cx="5294313" cy="6858000"/>
          </a:xfrm>
          <a:prstGeom prst="rect">
            <a:avLst/>
          </a:prstGeom>
        </p:spPr>
      </p:pic>
      <p:pic>
        <p:nvPicPr>
          <p:cNvPr id="7" name="Gráfico 6">
            <a:extLst>
              <a:ext uri="{FF2B5EF4-FFF2-40B4-BE49-F238E27FC236}">
                <a16:creationId xmlns:a16="http://schemas.microsoft.com/office/drawing/2014/main" id="{D12EB5EE-DDAA-D449-95BC-BCAFCC6E6BB5}"/>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18750" t="25323" r="-17290" b="14356"/>
          <a:stretch/>
        </p:blipFill>
        <p:spPr>
          <a:xfrm>
            <a:off x="0" y="0"/>
            <a:ext cx="12014201" cy="6897338"/>
          </a:xfrm>
          <a:prstGeom prst="rect">
            <a:avLst/>
          </a:prstGeom>
        </p:spPr>
      </p:pic>
      <p:sp>
        <p:nvSpPr>
          <p:cNvPr id="2" name="Título 1"/>
          <p:cNvSpPr>
            <a:spLocks noGrp="1"/>
          </p:cNvSpPr>
          <p:nvPr>
            <p:ph type="title"/>
          </p:nvPr>
        </p:nvSpPr>
        <p:spPr>
          <a:xfrm>
            <a:off x="720725" y="685800"/>
            <a:ext cx="5562600" cy="1143000"/>
          </a:xfrm>
        </p:spPr>
        <p:txBody>
          <a:bodyPr rtlCol="0" anchor="t">
            <a:normAutofit/>
          </a:bodyPr>
          <a:lstStyle>
            <a:lvl1pPr>
              <a:defRPr sz="4000" b="1">
                <a:solidFill>
                  <a:schemeClr val="accent1"/>
                </a:solidFill>
              </a:defRPr>
            </a:lvl1pPr>
          </a:lstStyle>
          <a:p>
            <a:pPr rtl="0"/>
            <a:r>
              <a:rPr lang="es-ES" noProof="0"/>
              <a:t>Haga clic para modificar el estilo de título del patrón</a:t>
            </a:r>
          </a:p>
        </p:txBody>
      </p:sp>
      <p:sp>
        <p:nvSpPr>
          <p:cNvPr id="3" name="Marcador de posición de contenido 2"/>
          <p:cNvSpPr>
            <a:spLocks noGrp="1"/>
          </p:cNvSpPr>
          <p:nvPr>
            <p:ph idx="1"/>
          </p:nvPr>
        </p:nvSpPr>
        <p:spPr>
          <a:xfrm>
            <a:off x="720725" y="1828800"/>
            <a:ext cx="5562600" cy="4470400"/>
          </a:xfrm>
        </p:spPr>
        <p:txBody>
          <a:bodyPr rtlCol="0">
            <a:normAutofit/>
          </a:bodyPr>
          <a:lstStyle>
            <a:lvl1pPr>
              <a:defRPr sz="2000"/>
            </a:lvl1pPr>
            <a:lvl2pPr marL="731392" indent="-304747">
              <a:buFont typeface="Courier New" panose="02070309020205020404" pitchFamily="49" charset="0"/>
              <a:buChar char="o"/>
              <a:defRPr sz="2000"/>
            </a:lvl2pPr>
            <a:lvl3pPr marL="1158037" indent="-304747">
              <a:buFont typeface="Courier New" panose="02070309020205020404" pitchFamily="49" charset="0"/>
              <a:buChar char="o"/>
              <a:defRPr sz="2000"/>
            </a:lvl3pPr>
            <a:lvl4pPr marL="1584683" indent="-304747">
              <a:buFont typeface="Courier New" panose="02070309020205020404" pitchFamily="49" charset="0"/>
              <a:buChar char="o"/>
              <a:defRPr sz="2000"/>
            </a:lvl4pPr>
            <a:lvl5pPr marL="2011328" indent="-304747">
              <a:buFont typeface="Courier New" panose="02070309020205020404" pitchFamily="49" charset="0"/>
              <a:buChar char="o"/>
              <a:defRPr sz="2000"/>
            </a:lvl5pPr>
            <a:lvl6pPr>
              <a:defRPr/>
            </a:lvl6pPr>
            <a:lvl7pPr>
              <a:defRPr baseline="0"/>
            </a:lvl7pPr>
            <a:lvl8pPr>
              <a:defRPr baseline="0"/>
            </a:lvl8pPr>
            <a:lvl9pPr>
              <a:defRPr baseline="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1027200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Diseño de círculo grande_alternativo">
    <p:spTree>
      <p:nvGrpSpPr>
        <p:cNvPr id="1" name=""/>
        <p:cNvGrpSpPr/>
        <p:nvPr/>
      </p:nvGrpSpPr>
      <p:grpSpPr>
        <a:xfrm>
          <a:off x="0" y="0"/>
          <a:ext cx="0" cy="0"/>
          <a:chOff x="0" y="0"/>
          <a:chExt cx="0" cy="0"/>
        </a:xfrm>
      </p:grpSpPr>
      <p:pic>
        <p:nvPicPr>
          <p:cNvPr id="5" name="Gráfico 4">
            <a:extLst>
              <a:ext uri="{FF2B5EF4-FFF2-40B4-BE49-F238E27FC236}">
                <a16:creationId xmlns:a16="http://schemas.microsoft.com/office/drawing/2014/main" id="{7357EB46-0628-42CB-95AC-AF38CFD68654}"/>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r="22801"/>
          <a:stretch/>
        </p:blipFill>
        <p:spPr>
          <a:xfrm>
            <a:off x="6894512" y="0"/>
            <a:ext cx="5294313" cy="6858000"/>
          </a:xfrm>
          <a:prstGeom prst="rect">
            <a:avLst/>
          </a:prstGeom>
        </p:spPr>
      </p:pic>
      <p:pic>
        <p:nvPicPr>
          <p:cNvPr id="7" name="Gráfico 6">
            <a:extLst>
              <a:ext uri="{FF2B5EF4-FFF2-40B4-BE49-F238E27FC236}">
                <a16:creationId xmlns:a16="http://schemas.microsoft.com/office/drawing/2014/main" id="{75506675-2304-3948-8A18-BB70E847D3D5}"/>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18750" t="25323" r="-17290" b="14356"/>
          <a:stretch/>
        </p:blipFill>
        <p:spPr>
          <a:xfrm>
            <a:off x="0" y="0"/>
            <a:ext cx="12014201" cy="6897338"/>
          </a:xfrm>
          <a:prstGeom prst="rect">
            <a:avLst/>
          </a:prstGeom>
        </p:spPr>
      </p:pic>
      <p:sp>
        <p:nvSpPr>
          <p:cNvPr id="2" name="Título 1"/>
          <p:cNvSpPr>
            <a:spLocks noGrp="1"/>
          </p:cNvSpPr>
          <p:nvPr>
            <p:ph type="title"/>
          </p:nvPr>
        </p:nvSpPr>
        <p:spPr>
          <a:xfrm>
            <a:off x="720725" y="685800"/>
            <a:ext cx="5562600" cy="1143000"/>
          </a:xfrm>
        </p:spPr>
        <p:txBody>
          <a:bodyPr rtlCol="0" anchor="t">
            <a:normAutofit/>
          </a:bodyPr>
          <a:lstStyle>
            <a:lvl1pPr>
              <a:defRPr sz="4000" b="1">
                <a:solidFill>
                  <a:schemeClr val="bg1"/>
                </a:solidFill>
              </a:defRPr>
            </a:lvl1pPr>
          </a:lstStyle>
          <a:p>
            <a:pPr rtl="0"/>
            <a:r>
              <a:rPr lang="es-ES" noProof="0"/>
              <a:t>Haga clic para modificar el estilo de título del patrón</a:t>
            </a:r>
          </a:p>
        </p:txBody>
      </p:sp>
      <p:sp>
        <p:nvSpPr>
          <p:cNvPr id="3" name="Marcador de posición de contenido 2"/>
          <p:cNvSpPr>
            <a:spLocks noGrp="1"/>
          </p:cNvSpPr>
          <p:nvPr>
            <p:ph idx="1"/>
          </p:nvPr>
        </p:nvSpPr>
        <p:spPr>
          <a:xfrm>
            <a:off x="720725" y="1828800"/>
            <a:ext cx="5562600" cy="4470400"/>
          </a:xfrm>
        </p:spPr>
        <p:txBody>
          <a:bodyPr rtlCol="0">
            <a:normAutofit/>
          </a:bodyPr>
          <a:lstStyle>
            <a:lvl1pPr>
              <a:buClr>
                <a:schemeClr val="bg1"/>
              </a:buClr>
              <a:defRPr sz="2000">
                <a:solidFill>
                  <a:schemeClr val="bg1"/>
                </a:solidFill>
              </a:defRPr>
            </a:lvl1pPr>
            <a:lvl2pPr marL="731392" indent="-304747">
              <a:buClr>
                <a:schemeClr val="bg1"/>
              </a:buClr>
              <a:buFont typeface="Courier New" panose="02070309020205020404" pitchFamily="49" charset="0"/>
              <a:buChar char="o"/>
              <a:defRPr sz="2000">
                <a:solidFill>
                  <a:schemeClr val="bg1"/>
                </a:solidFill>
              </a:defRPr>
            </a:lvl2pPr>
            <a:lvl3pPr marL="1158037" indent="-304747">
              <a:buClr>
                <a:schemeClr val="bg1"/>
              </a:buClr>
              <a:buFont typeface="Courier New" panose="02070309020205020404" pitchFamily="49" charset="0"/>
              <a:buChar char="o"/>
              <a:defRPr sz="2000">
                <a:solidFill>
                  <a:schemeClr val="bg1"/>
                </a:solidFill>
              </a:defRPr>
            </a:lvl3pPr>
            <a:lvl4pPr marL="1584683" indent="-304747">
              <a:buClr>
                <a:schemeClr val="bg1"/>
              </a:buClr>
              <a:buFont typeface="Courier New" panose="02070309020205020404" pitchFamily="49" charset="0"/>
              <a:buChar char="o"/>
              <a:defRPr sz="2000">
                <a:solidFill>
                  <a:schemeClr val="bg1"/>
                </a:solidFill>
              </a:defRPr>
            </a:lvl4pPr>
            <a:lvl5pPr marL="2011328" indent="-304747">
              <a:buClr>
                <a:schemeClr val="bg1"/>
              </a:buClr>
              <a:buFont typeface="Courier New" panose="02070309020205020404" pitchFamily="49" charset="0"/>
              <a:buChar char="o"/>
              <a:defRPr sz="2000">
                <a:solidFill>
                  <a:schemeClr val="bg1"/>
                </a:solidFill>
              </a:defRPr>
            </a:lvl5pPr>
            <a:lvl6pPr>
              <a:defRPr/>
            </a:lvl6pPr>
            <a:lvl7pPr>
              <a:defRPr baseline="0"/>
            </a:lvl7pPr>
            <a:lvl8pPr>
              <a:defRPr baseline="0"/>
            </a:lvl8pPr>
            <a:lvl9pPr>
              <a:defRPr baseline="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4090494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eño del papel">
    <p:bg>
      <p:bgPr>
        <a:blipFill dpi="0" rotWithShape="1">
          <a:blip r:embed="rId2">
            <a:alphaModFix amt="30000"/>
            <a:lum/>
          </a:blip>
          <a:srcRect/>
          <a:tile tx="203200" ty="203200" sx="100000" sy="100000" flip="none" algn="tl"/>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2741611" y="685800"/>
            <a:ext cx="8763002" cy="990600"/>
          </a:xfrm>
        </p:spPr>
        <p:txBody>
          <a:bodyPr rtlCol="0" anchor="t"/>
          <a:lstStyle>
            <a:lvl1pPr>
              <a:lnSpc>
                <a:spcPct val="100000"/>
              </a:lnSpc>
              <a:defRPr sz="4000" b="1">
                <a:solidFill>
                  <a:schemeClr val="accent1"/>
                </a:solidFill>
              </a:defRPr>
            </a:lvl1pPr>
          </a:lstStyle>
          <a:p>
            <a:pPr rtl="0"/>
            <a:r>
              <a:rPr lang="es-ES" noProof="0"/>
              <a:t>Haga clic para modificar el estilo de título del patrón</a:t>
            </a:r>
          </a:p>
        </p:txBody>
      </p:sp>
      <p:pic>
        <p:nvPicPr>
          <p:cNvPr id="4" name="Gráfico 3">
            <a:extLst>
              <a:ext uri="{FF2B5EF4-FFF2-40B4-BE49-F238E27FC236}">
                <a16:creationId xmlns:a16="http://schemas.microsoft.com/office/drawing/2014/main" id="{688A6A42-7A89-44E1-BBDF-14C2FD2245B7}"/>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150812" y="1309974"/>
            <a:ext cx="1830164" cy="4648200"/>
          </a:xfrm>
          <a:prstGeom prst="rect">
            <a:avLst/>
          </a:prstGeom>
        </p:spPr>
      </p:pic>
      <p:sp>
        <p:nvSpPr>
          <p:cNvPr id="8" name="Marcador de contenido 2">
            <a:extLst>
              <a:ext uri="{FF2B5EF4-FFF2-40B4-BE49-F238E27FC236}">
                <a16:creationId xmlns:a16="http://schemas.microsoft.com/office/drawing/2014/main" id="{421512DC-20C8-4928-B94E-9F191902C57E}"/>
              </a:ext>
            </a:extLst>
          </p:cNvPr>
          <p:cNvSpPr>
            <a:spLocks noGrp="1"/>
          </p:cNvSpPr>
          <p:nvPr>
            <p:ph idx="10"/>
          </p:nvPr>
        </p:nvSpPr>
        <p:spPr>
          <a:xfrm>
            <a:off x="2741611" y="1828800"/>
            <a:ext cx="8763002" cy="4470400"/>
          </a:xfrm>
        </p:spPr>
        <p:txBody>
          <a:bodyPr rtlCol="0">
            <a:normAutofit/>
          </a:bodyPr>
          <a:lstStyle>
            <a:lvl1pPr>
              <a:defRPr sz="2000"/>
            </a:lvl1pPr>
            <a:lvl2pPr marL="731392" indent="-304747">
              <a:buFont typeface="Courier New" panose="02070309020205020404" pitchFamily="49" charset="0"/>
              <a:buChar char="o"/>
              <a:defRPr sz="2000"/>
            </a:lvl2pPr>
            <a:lvl3pPr marL="1158037" indent="-304747">
              <a:buFont typeface="Courier New" panose="02070309020205020404" pitchFamily="49" charset="0"/>
              <a:buChar char="o"/>
              <a:defRPr sz="2000"/>
            </a:lvl3pPr>
            <a:lvl4pPr marL="1584683" indent="-304747">
              <a:buFont typeface="Courier New" panose="02070309020205020404" pitchFamily="49" charset="0"/>
              <a:buChar char="o"/>
              <a:defRPr sz="2000"/>
            </a:lvl4pPr>
            <a:lvl5pPr marL="2011328" indent="-304747">
              <a:buFont typeface="Courier New" panose="02070309020205020404" pitchFamily="49" charset="0"/>
              <a:buChar char="o"/>
              <a:defRPr sz="2000"/>
            </a:lvl5pPr>
            <a:lvl6pPr>
              <a:defRPr/>
            </a:lvl6pPr>
            <a:lvl7pPr>
              <a:defRPr baseline="0"/>
            </a:lvl7pPr>
            <a:lvl8pPr>
              <a:defRPr baseline="0"/>
            </a:lvl8pPr>
            <a:lvl9pPr>
              <a:defRPr baseline="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230484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1117309" y="76200"/>
            <a:ext cx="10157354" cy="1397000"/>
          </a:xfrm>
          <a:prstGeom prst="rect">
            <a:avLst/>
          </a:prstGeom>
        </p:spPr>
        <p:txBody>
          <a:bodyPr vert="horz" lIns="121899" tIns="60949" rIns="121899" bIns="60949" rtlCol="0" anchor="b">
            <a:normAutofit/>
          </a:bodyPr>
          <a:lstStyle/>
          <a:p>
            <a:pPr rtl="0"/>
            <a:r>
              <a:rPr lang="es-ES" noProof="0"/>
              <a:t>Haga clic para modificar el estilo de título del patrón</a:t>
            </a:r>
          </a:p>
        </p:txBody>
      </p:sp>
      <p:sp>
        <p:nvSpPr>
          <p:cNvPr id="3" name="Marcador de texto 2"/>
          <p:cNvSpPr>
            <a:spLocks noGrp="1"/>
          </p:cNvSpPr>
          <p:nvPr>
            <p:ph type="body" idx="1"/>
          </p:nvPr>
        </p:nvSpPr>
        <p:spPr>
          <a:xfrm>
            <a:off x="1117309" y="1701800"/>
            <a:ext cx="10157354" cy="4470400"/>
          </a:xfrm>
          <a:prstGeom prst="rect">
            <a:avLst/>
          </a:prstGeom>
        </p:spPr>
        <p:txBody>
          <a:bodyPr vert="horz" lIns="121899" tIns="60949" rIns="121899" bIns="60949"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2"/>
          </p:nvPr>
        </p:nvSpPr>
        <p:spPr>
          <a:xfrm>
            <a:off x="1117309" y="6400801"/>
            <a:ext cx="2742486" cy="320675"/>
          </a:xfrm>
          <a:prstGeom prst="rect">
            <a:avLst/>
          </a:prstGeom>
        </p:spPr>
        <p:txBody>
          <a:bodyPr vert="horz" lIns="121899" tIns="60949" rIns="121899" bIns="60949" rtlCol="0" anchor="b"/>
          <a:lstStyle>
            <a:lvl1pPr algn="l">
              <a:defRPr sz="1200">
                <a:solidFill>
                  <a:schemeClr val="tx2">
                    <a:lumMod val="50000"/>
                  </a:schemeClr>
                </a:solidFill>
              </a:defRPr>
            </a:lvl1pPr>
          </a:lstStyle>
          <a:p>
            <a:pPr rtl="0"/>
            <a:fld id="{3D9DC610-3A3A-472C-A3CD-9154DAC81154}" type="datetime1">
              <a:rPr lang="es-ES" noProof="0" smtClean="0"/>
              <a:t>21/12/2023</a:t>
            </a:fld>
            <a:endParaRPr lang="es-ES" noProof="0"/>
          </a:p>
        </p:txBody>
      </p:sp>
      <p:sp>
        <p:nvSpPr>
          <p:cNvPr id="5" name="Marcador de pie de página 4"/>
          <p:cNvSpPr>
            <a:spLocks noGrp="1"/>
          </p:cNvSpPr>
          <p:nvPr>
            <p:ph type="ftr" sz="quarter" idx="3"/>
          </p:nvPr>
        </p:nvSpPr>
        <p:spPr>
          <a:xfrm>
            <a:off x="3907842" y="6400801"/>
            <a:ext cx="6216301" cy="320675"/>
          </a:xfrm>
          <a:prstGeom prst="rect">
            <a:avLst/>
          </a:prstGeom>
        </p:spPr>
        <p:txBody>
          <a:bodyPr vert="horz" lIns="121899" tIns="60949" rIns="121899" bIns="60949" rtlCol="0" anchor="b"/>
          <a:lstStyle>
            <a:lvl1pPr algn="ctr">
              <a:defRPr sz="1200">
                <a:solidFill>
                  <a:schemeClr val="tx2">
                    <a:lumMod val="50000"/>
                  </a:schemeClr>
                </a:solidFill>
              </a:defRPr>
            </a:lvl1pPr>
          </a:lstStyle>
          <a:p>
            <a:pPr rtl="0"/>
            <a:r>
              <a:rPr lang="es-ES" noProof="0"/>
              <a:t>Agregar un pie de página</a:t>
            </a:r>
          </a:p>
        </p:txBody>
      </p:sp>
      <p:sp>
        <p:nvSpPr>
          <p:cNvPr id="6" name="Marcador de posición de número de diapositiva 5"/>
          <p:cNvSpPr>
            <a:spLocks noGrp="1"/>
          </p:cNvSpPr>
          <p:nvPr>
            <p:ph type="sldNum" sz="quarter" idx="4"/>
          </p:nvPr>
        </p:nvSpPr>
        <p:spPr>
          <a:xfrm>
            <a:off x="10167146" y="6400801"/>
            <a:ext cx="1107518" cy="320675"/>
          </a:xfrm>
          <a:prstGeom prst="rect">
            <a:avLst/>
          </a:prstGeom>
        </p:spPr>
        <p:txBody>
          <a:bodyPr vert="horz" lIns="121899" tIns="60949" rIns="121899" bIns="60949" rtlCol="0" anchor="b"/>
          <a:lstStyle>
            <a:lvl1pPr algn="r">
              <a:defRPr sz="1200">
                <a:solidFill>
                  <a:schemeClr val="tx2">
                    <a:lumMod val="50000"/>
                  </a:schemeClr>
                </a:solidFill>
              </a:defRPr>
            </a:lvl1pPr>
          </a:lstStyle>
          <a:p>
            <a:pPr rtl="0"/>
            <a:fld id="{EB37DED6-D4C7-42EE-AB49-D2E39E64FDE4}" type="slidenum">
              <a:rPr lang="es-ES" noProof="0" smtClean="0"/>
              <a:pPr rtl="0"/>
              <a:t>‹Nº›</a:t>
            </a:fld>
            <a:endParaRPr lang="es-ES" noProof="0"/>
          </a:p>
        </p:txBody>
      </p:sp>
    </p:spTree>
    <p:extLst>
      <p:ext uri="{BB962C8B-B14F-4D97-AF65-F5344CB8AC3E}">
        <p14:creationId xmlns:p14="http://schemas.microsoft.com/office/powerpoint/2010/main" val="2060187724"/>
      </p:ext>
    </p:extLst>
  </p:cSld>
  <p:clrMap bg1="lt1" tx1="dk1" bg2="lt2" tx2="dk2" accent1="accent1" accent2="accent2" accent3="accent3" accent4="accent4" accent5="accent5" accent6="accent6" hlink="hlink" folHlink="folHlink"/>
  <p:sldLayoutIdLst>
    <p:sldLayoutId id="2147483693" r:id="rId1"/>
    <p:sldLayoutId id="2147483701" r:id="rId2"/>
    <p:sldLayoutId id="2147483702" r:id="rId3"/>
    <p:sldLayoutId id="2147483699" r:id="rId4"/>
    <p:sldLayoutId id="2147483700" r:id="rId5"/>
    <p:sldLayoutId id="2147483698"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1218987" rtl="0" eaLnBrk="1" latinLnBrk="0" hangingPunct="1">
        <a:lnSpc>
          <a:spcPct val="85000"/>
        </a:lnSpc>
        <a:spcBef>
          <a:spcPct val="0"/>
        </a:spcBef>
        <a:buNone/>
        <a:tabLst/>
        <a:defRPr sz="4400" b="0" kern="1200" cap="none" baseline="0">
          <a:solidFill>
            <a:schemeClr val="accent2">
              <a:lumMod val="50000"/>
            </a:schemeClr>
          </a:solidFill>
          <a:effectLst/>
          <a:latin typeface="+mj-lt"/>
          <a:ea typeface="+mj-ea"/>
          <a:cs typeface="+mj-cs"/>
        </a:defRPr>
      </a:lvl1pPr>
    </p:titleStyle>
    <p:bodyStyle>
      <a:lvl1pPr marL="304747" indent="-304747" algn="l" defTabSz="1218987" rtl="0" eaLnBrk="1" latinLnBrk="0" hangingPunct="1">
        <a:lnSpc>
          <a:spcPct val="95000"/>
        </a:lnSpc>
        <a:spcBef>
          <a:spcPts val="1866"/>
        </a:spcBef>
        <a:buClr>
          <a:schemeClr val="accent6">
            <a:lumMod val="50000"/>
          </a:schemeClr>
        </a:buClr>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Clr>
          <a:schemeClr val="accent6">
            <a:lumMod val="50000"/>
          </a:schemeClr>
        </a:buClr>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Clr>
          <a:schemeClr val="accent6">
            <a:lumMod val="50000"/>
          </a:schemeClr>
        </a:buClr>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Clr>
          <a:schemeClr val="accent6">
            <a:lumMod val="50000"/>
          </a:schemeClr>
        </a:buClr>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Clr>
          <a:schemeClr val="accent6">
            <a:lumMod val="50000"/>
          </a:schemeClr>
        </a:buClr>
        <a:buSzPct val="100000"/>
        <a:buFont typeface="Century Gothic" pitchFamily="34" charset="0"/>
        <a:buChar char="–"/>
        <a:defRPr sz="1800" kern="1200">
          <a:solidFill>
            <a:schemeClr val="tx1"/>
          </a:solidFill>
          <a:latin typeface="+mn-lt"/>
          <a:ea typeface="+mn-ea"/>
          <a:cs typeface="+mn-cs"/>
        </a:defRPr>
      </a:lvl5pPr>
      <a:lvl6pPr marL="2133226" indent="0" algn="l" defTabSz="1218987" rtl="0" eaLnBrk="1" latinLnBrk="0" hangingPunct="1">
        <a:lnSpc>
          <a:spcPct val="95000"/>
        </a:lnSpc>
        <a:spcBef>
          <a:spcPts val="1066"/>
        </a:spcBef>
        <a:buClr>
          <a:schemeClr val="accent6">
            <a:lumMod val="50000"/>
          </a:schemeClr>
        </a:buClr>
        <a:buSzPct val="90000"/>
        <a:buFont typeface="Century Gothic" panose="020B0502020202020204" pitchFamily="34" charset="0"/>
        <a:buNone/>
        <a:defRPr sz="1800" kern="1200">
          <a:solidFill>
            <a:schemeClr val="tx2">
              <a:lumMod val="50000"/>
            </a:schemeClr>
          </a:solidFill>
          <a:latin typeface="+mn-lt"/>
          <a:ea typeface="+mn-ea"/>
          <a:cs typeface="+mn-cs"/>
        </a:defRPr>
      </a:lvl6pPr>
      <a:lvl7pPr marL="2845622" indent="-285750" algn="l" defTabSz="1218987" rtl="0" eaLnBrk="1" latinLnBrk="0" hangingPunct="1">
        <a:lnSpc>
          <a:spcPct val="95000"/>
        </a:lnSpc>
        <a:spcBef>
          <a:spcPts val="1066"/>
        </a:spcBef>
        <a:buClr>
          <a:schemeClr val="accent6">
            <a:lumMod val="50000"/>
          </a:schemeClr>
        </a:buClr>
        <a:buSzPct val="90000"/>
        <a:buFont typeface="Century Gothic" panose="020B0502020202020204" pitchFamily="34" charset="0"/>
        <a:buChar char="–"/>
        <a:defRPr sz="1800" kern="1200">
          <a:solidFill>
            <a:schemeClr val="tx2">
              <a:lumMod val="50000"/>
            </a:schemeClr>
          </a:solidFill>
          <a:latin typeface="+mn-lt"/>
          <a:ea typeface="+mn-ea"/>
          <a:cs typeface="+mn-cs"/>
        </a:defRPr>
      </a:lvl7pPr>
      <a:lvl8pPr marL="3272267" indent="-285750" algn="l" defTabSz="1218987" rtl="0" eaLnBrk="1" latinLnBrk="0" hangingPunct="1">
        <a:lnSpc>
          <a:spcPct val="95000"/>
        </a:lnSpc>
        <a:spcBef>
          <a:spcPts val="1066"/>
        </a:spcBef>
        <a:buClr>
          <a:schemeClr val="accent6">
            <a:lumMod val="50000"/>
          </a:schemeClr>
        </a:buClr>
        <a:buSzPct val="90000"/>
        <a:buFont typeface="Century Gothic" panose="020B0502020202020204" pitchFamily="34" charset="0"/>
        <a:buChar char="–"/>
        <a:defRPr sz="1800" kern="1200">
          <a:solidFill>
            <a:schemeClr val="tx2">
              <a:lumMod val="50000"/>
            </a:schemeClr>
          </a:solidFill>
          <a:latin typeface="+mn-lt"/>
          <a:ea typeface="+mn-ea"/>
          <a:cs typeface="+mn-cs"/>
        </a:defRPr>
      </a:lvl8pPr>
      <a:lvl9pPr marL="3759862" indent="-285750" algn="l" defTabSz="1218987" rtl="0" eaLnBrk="1" latinLnBrk="0" hangingPunct="1">
        <a:lnSpc>
          <a:spcPct val="95000"/>
        </a:lnSpc>
        <a:spcBef>
          <a:spcPts val="1066"/>
        </a:spcBef>
        <a:buClr>
          <a:schemeClr val="accent6">
            <a:lumMod val="50000"/>
          </a:schemeClr>
        </a:buClr>
        <a:buSzPct val="90000"/>
        <a:buFont typeface="Century Gothic" panose="020B0502020202020204" pitchFamily="34" charset="0"/>
        <a:buChar char="–"/>
        <a:defRPr sz="1800" kern="1200">
          <a:solidFill>
            <a:schemeClr val="tx2">
              <a:lumMod val="50000"/>
            </a:schemeClr>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1" userDrawn="1">
          <p15:clr>
            <a:srgbClr val="F26B43"/>
          </p15:clr>
        </p15:guide>
        <p15:guide id="2" orient="horz" pos="432" userDrawn="1">
          <p15:clr>
            <a:srgbClr val="F26B43"/>
          </p15:clr>
        </p15:guide>
        <p15:guide id="3" pos="7247" userDrawn="1">
          <p15:clr>
            <a:srgbClr val="F26B43"/>
          </p15:clr>
        </p15:guide>
        <p15:guide id="4" orient="horz" pos="388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4.sv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jp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colab.research.google.com/drive/1bIGaP9e2gUSdBFsHH1ULzQwXbjmCmJIK#scrollTo=men0qt8P-fKN"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hyperlink" Target="http://cfss.uchicago.edu/fall2016/text01.html" TargetMode="External"/><Relationship Id="rId3" Type="http://schemas.openxmlformats.org/officeDocument/2006/relationships/hyperlink" Target="https://blog.twitter.com/es_es/topics/insights/2019/twitter-es-la-red-donde-la-informacion-politica-tiene-mayor-rele" TargetMode="External"/><Relationship Id="rId7" Type="http://schemas.openxmlformats.org/officeDocument/2006/relationships/hyperlink" Target="http://programminghistorian.github.io/ph-submissions/lessons/published/basic-text-processing-in-r"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hyperlink" Target="http://varianceexplained.org/r/trump-tweets/" TargetMode="External"/><Relationship Id="rId5" Type="http://schemas.openxmlformats.org/officeDocument/2006/relationships/hyperlink" Target="https://www.cienciadedatos.net/documentos/py25-text-mining-python.html" TargetMode="External"/><Relationship Id="rId4" Type="http://schemas.openxmlformats.org/officeDocument/2006/relationships/hyperlink" Target="https://repositorio.uchile.cl/handle/2250/130479#:~:text=El%20an%C3%A1lisis%20de%20sentimientos%20o,pel%C3%ADculas%2C%20servicios%20a%20intereses%20socio%2D"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5" name="Gráfico 4" descr="Boceto de trofeo sobre una pila de libros">
            <a:extLst>
              <a:ext uri="{FF2B5EF4-FFF2-40B4-BE49-F238E27FC236}">
                <a16:creationId xmlns:a16="http://schemas.microsoft.com/office/drawing/2014/main" id="{382A4C56-4887-E643-AA59-89B7118B8566}"/>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413892" y="404664"/>
            <a:ext cx="1531180" cy="2041573"/>
          </a:xfrm>
          <a:prstGeom prst="rect">
            <a:avLst/>
          </a:prstGeom>
        </p:spPr>
      </p:pic>
      <p:sp>
        <p:nvSpPr>
          <p:cNvPr id="7" name="Text Placeholder 5">
            <a:extLst>
              <a:ext uri="{FF2B5EF4-FFF2-40B4-BE49-F238E27FC236}">
                <a16:creationId xmlns:a16="http://schemas.microsoft.com/office/drawing/2014/main" id="{B451C0B5-9A02-CE6F-698E-003AFDD0FDC9}"/>
              </a:ext>
            </a:extLst>
          </p:cNvPr>
          <p:cNvSpPr txBox="1">
            <a:spLocks/>
          </p:cNvSpPr>
          <p:nvPr/>
        </p:nvSpPr>
        <p:spPr>
          <a:xfrm>
            <a:off x="5806380" y="2955599"/>
            <a:ext cx="5112568" cy="864096"/>
          </a:xfrm>
          <a:prstGeom prst="rect">
            <a:avLst/>
          </a:prstGeom>
        </p:spPr>
        <p:txBody>
          <a:bodyPr vert="horz" lIns="91440" tIns="45720" rIns="91440" bIns="45720" rtlCol="0">
            <a:noAutofit/>
          </a:bodyPr>
          <a:lstStyle>
            <a:lvl1pPr marL="0" indent="0" algn="l" defTabSz="914400" rtl="0" eaLnBrk="1" latinLnBrk="0" hangingPunct="1">
              <a:lnSpc>
                <a:spcPct val="70000"/>
              </a:lnSpc>
              <a:spcBef>
                <a:spcPts val="1000"/>
              </a:spcBef>
              <a:buFont typeface="Arial" panose="020B0604020202020204" pitchFamily="34" charset="0"/>
              <a:buChar char="•"/>
              <a:defRPr sz="4000" b="1" kern="1200" baseline="0">
                <a:solidFill>
                  <a:schemeClr val="tx1"/>
                </a:solidFill>
                <a:latin typeface="+mn-lt"/>
                <a:ea typeface="+mn-ea"/>
                <a:cs typeface="+mn-cs"/>
              </a:defRPr>
            </a:lvl1pPr>
            <a:lvl2pPr marL="0" indent="0" algn="l" defTabSz="914400" rtl="0" eaLnBrk="1" latinLnBrk="0" hangingPunct="1">
              <a:lnSpc>
                <a:spcPct val="100000"/>
              </a:lnSpc>
              <a:spcBef>
                <a:spcPts val="500"/>
              </a:spcBef>
              <a:spcAft>
                <a:spcPts val="0"/>
              </a:spcAft>
              <a:buFont typeface="Arial" panose="020B0604020202020204" pitchFamily="34" charset="0"/>
              <a:buChar char="•"/>
              <a:defRPr sz="2400" b="0" kern="1200" cap="none" baseline="0">
                <a:solidFill>
                  <a:schemeClr val="tx1"/>
                </a:solidFill>
                <a:latin typeface="+mn-lt"/>
                <a:ea typeface="+mn-ea"/>
                <a:cs typeface="+mn-cs"/>
              </a:defRPr>
            </a:lvl2pPr>
            <a:lvl3pPr marL="0" indent="0" algn="l" defTabSz="914400" rtl="0" eaLnBrk="1" latinLnBrk="0" hangingPunct="1">
              <a:lnSpc>
                <a:spcPct val="100000"/>
              </a:lnSpc>
              <a:spcBef>
                <a:spcPts val="500"/>
              </a:spcBef>
              <a:spcAft>
                <a:spcPts val="0"/>
              </a:spcAft>
              <a:buFont typeface="Arial" panose="020B0604020202020204" pitchFamily="34" charset="0"/>
              <a:buChar char="•"/>
              <a:defRPr sz="1800" b="0" kern="1200" cap="none" baseline="0">
                <a:solidFill>
                  <a:schemeClr val="tx1"/>
                </a:solidFill>
                <a:latin typeface="+mn-lt"/>
                <a:ea typeface="+mn-ea"/>
                <a:cs typeface="+mn-cs"/>
              </a:defRPr>
            </a:lvl3pPr>
            <a:lvl4pPr marL="0" indent="0" algn="l" defTabSz="914400" rtl="0" eaLnBrk="1" latinLnBrk="0" hangingPunct="1">
              <a:lnSpc>
                <a:spcPct val="100000"/>
              </a:lnSpc>
              <a:spcBef>
                <a:spcPts val="500"/>
              </a:spcBef>
              <a:buFont typeface="Arial" panose="020B0604020202020204" pitchFamily="34" charset="0"/>
              <a:buNone/>
              <a:defRPr sz="1800" b="0" kern="1200" cap="none" baseline="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1800" b="0" kern="1200" cap="none" baseline="0">
                <a:solidFill>
                  <a:schemeClr val="tx1"/>
                </a:solidFill>
                <a:latin typeface="+mn-lt"/>
                <a:ea typeface="+mn-ea"/>
                <a:cs typeface="+mn-cs"/>
              </a:defRPr>
            </a:lvl5pPr>
            <a:lvl6pPr marL="339717"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spcBef>
                <a:spcPct val="0"/>
              </a:spcBef>
              <a:spcAft>
                <a:spcPct val="0"/>
              </a:spcAft>
              <a:buFont typeface="Arial" panose="020B0604020202020204" pitchFamily="34" charset="0"/>
              <a:buNone/>
              <a:defRPr/>
            </a:pPr>
            <a:r>
              <a:rPr lang="es-CO" sz="3500" b="0" dirty="0">
                <a:solidFill>
                  <a:schemeClr val="bg1">
                    <a:lumMod val="95000"/>
                  </a:schemeClr>
                </a:solidFill>
                <a:latin typeface="Eras Demi ITC" panose="020B0805030504020804" pitchFamily="34" charset="0"/>
              </a:rPr>
              <a:t>ANALISIS DE </a:t>
            </a:r>
          </a:p>
          <a:p>
            <a:pPr fontAlgn="base">
              <a:spcBef>
                <a:spcPct val="0"/>
              </a:spcBef>
              <a:spcAft>
                <a:spcPct val="0"/>
              </a:spcAft>
              <a:buFont typeface="Arial" panose="020B0604020202020204" pitchFamily="34" charset="0"/>
              <a:buNone/>
              <a:defRPr/>
            </a:pPr>
            <a:r>
              <a:rPr lang="es-CO" sz="3500" b="0" dirty="0">
                <a:solidFill>
                  <a:schemeClr val="bg1">
                    <a:lumMod val="95000"/>
                  </a:schemeClr>
                </a:solidFill>
                <a:latin typeface="Eras Demi ITC" panose="020B0805030504020804" pitchFamily="34" charset="0"/>
              </a:rPr>
              <a:t>SENTIMIENTOS</a:t>
            </a:r>
          </a:p>
          <a:p>
            <a:pPr fontAlgn="base">
              <a:spcBef>
                <a:spcPct val="0"/>
              </a:spcBef>
              <a:spcAft>
                <a:spcPct val="0"/>
              </a:spcAft>
              <a:buFont typeface="Arial" panose="020B0604020202020204" pitchFamily="34" charset="0"/>
              <a:buNone/>
              <a:defRPr/>
            </a:pPr>
            <a:endParaRPr lang="es-CO" sz="3500" b="0" dirty="0">
              <a:solidFill>
                <a:schemeClr val="bg1">
                  <a:lumMod val="95000"/>
                </a:schemeClr>
              </a:solidFill>
              <a:latin typeface="Eras Demi ITC" panose="020B0805030504020804" pitchFamily="34" charset="0"/>
            </a:endParaRPr>
          </a:p>
          <a:p>
            <a:pPr fontAlgn="base">
              <a:spcBef>
                <a:spcPct val="0"/>
              </a:spcBef>
              <a:spcAft>
                <a:spcPct val="0"/>
              </a:spcAft>
              <a:buFont typeface="Arial" panose="020B0604020202020204" pitchFamily="34" charset="0"/>
              <a:buNone/>
              <a:defRPr/>
            </a:pPr>
            <a:r>
              <a:rPr lang="es-CO" sz="3500" b="0" dirty="0">
                <a:solidFill>
                  <a:schemeClr val="bg1">
                    <a:lumMod val="95000"/>
                  </a:schemeClr>
                </a:solidFill>
                <a:latin typeface="Eras Demi ITC" panose="020B0805030504020804" pitchFamily="34" charset="0"/>
              </a:rPr>
              <a:t>CANDIDATOS </a:t>
            </a:r>
          </a:p>
          <a:p>
            <a:pPr fontAlgn="base">
              <a:spcBef>
                <a:spcPct val="0"/>
              </a:spcBef>
              <a:spcAft>
                <a:spcPct val="0"/>
              </a:spcAft>
              <a:buFont typeface="Arial" panose="020B0604020202020204" pitchFamily="34" charset="0"/>
              <a:buNone/>
              <a:defRPr/>
            </a:pPr>
            <a:r>
              <a:rPr lang="es-CO" sz="3500" b="0" dirty="0">
                <a:solidFill>
                  <a:schemeClr val="bg1">
                    <a:lumMod val="95000"/>
                  </a:schemeClr>
                </a:solidFill>
                <a:latin typeface="Eras Demi ITC" panose="020B0805030504020804" pitchFamily="34" charset="0"/>
              </a:rPr>
              <a:t>PRESIDENCIALES</a:t>
            </a:r>
          </a:p>
        </p:txBody>
      </p:sp>
      <p:sp>
        <p:nvSpPr>
          <p:cNvPr id="9" name="Text Placeholder 5">
            <a:extLst>
              <a:ext uri="{FF2B5EF4-FFF2-40B4-BE49-F238E27FC236}">
                <a16:creationId xmlns:a16="http://schemas.microsoft.com/office/drawing/2014/main" id="{5DFF9EDE-0CF2-954D-EDD7-4FE102303ED5}"/>
              </a:ext>
            </a:extLst>
          </p:cNvPr>
          <p:cNvSpPr txBox="1">
            <a:spLocks/>
          </p:cNvSpPr>
          <p:nvPr/>
        </p:nvSpPr>
        <p:spPr>
          <a:xfrm>
            <a:off x="261764" y="6249907"/>
            <a:ext cx="9416165" cy="406858"/>
          </a:xfrm>
          <a:prstGeom prst="rect">
            <a:avLst/>
          </a:prstGeom>
        </p:spPr>
        <p:txBody>
          <a:bodyPr vert="horz" lIns="91440" tIns="45720" rIns="91440" bIns="45720" rtlCol="0">
            <a:noAutofit/>
          </a:bodyPr>
          <a:lstStyle>
            <a:lvl1pPr marL="0" indent="0" algn="l" defTabSz="914400" rtl="0" eaLnBrk="1" latinLnBrk="0" hangingPunct="1">
              <a:lnSpc>
                <a:spcPct val="70000"/>
              </a:lnSpc>
              <a:spcBef>
                <a:spcPts val="1000"/>
              </a:spcBef>
              <a:buFont typeface="Arial" panose="020B0604020202020204" pitchFamily="34" charset="0"/>
              <a:buChar char="•"/>
              <a:defRPr sz="4000" b="1" kern="1200" baseline="0">
                <a:solidFill>
                  <a:schemeClr val="tx1"/>
                </a:solidFill>
                <a:latin typeface="+mn-lt"/>
                <a:ea typeface="+mn-ea"/>
                <a:cs typeface="+mn-cs"/>
              </a:defRPr>
            </a:lvl1pPr>
            <a:lvl2pPr marL="0" indent="0" algn="l" defTabSz="914400" rtl="0" eaLnBrk="1" latinLnBrk="0" hangingPunct="1">
              <a:lnSpc>
                <a:spcPct val="100000"/>
              </a:lnSpc>
              <a:spcBef>
                <a:spcPts val="500"/>
              </a:spcBef>
              <a:spcAft>
                <a:spcPts val="0"/>
              </a:spcAft>
              <a:buFont typeface="Arial" panose="020B0604020202020204" pitchFamily="34" charset="0"/>
              <a:buChar char="•"/>
              <a:defRPr sz="2400" b="0" kern="1200" cap="none" baseline="0">
                <a:solidFill>
                  <a:schemeClr val="tx1"/>
                </a:solidFill>
                <a:latin typeface="+mn-lt"/>
                <a:ea typeface="+mn-ea"/>
                <a:cs typeface="+mn-cs"/>
              </a:defRPr>
            </a:lvl2pPr>
            <a:lvl3pPr marL="0" indent="0" algn="l" defTabSz="914400" rtl="0" eaLnBrk="1" latinLnBrk="0" hangingPunct="1">
              <a:lnSpc>
                <a:spcPct val="100000"/>
              </a:lnSpc>
              <a:spcBef>
                <a:spcPts val="500"/>
              </a:spcBef>
              <a:spcAft>
                <a:spcPts val="0"/>
              </a:spcAft>
              <a:buFont typeface="Arial" panose="020B0604020202020204" pitchFamily="34" charset="0"/>
              <a:buChar char="•"/>
              <a:defRPr sz="1800" b="0" kern="1200" cap="none" baseline="0">
                <a:solidFill>
                  <a:schemeClr val="tx1"/>
                </a:solidFill>
                <a:latin typeface="+mn-lt"/>
                <a:ea typeface="+mn-ea"/>
                <a:cs typeface="+mn-cs"/>
              </a:defRPr>
            </a:lvl3pPr>
            <a:lvl4pPr marL="0" indent="0" algn="l" defTabSz="914400" rtl="0" eaLnBrk="1" latinLnBrk="0" hangingPunct="1">
              <a:lnSpc>
                <a:spcPct val="100000"/>
              </a:lnSpc>
              <a:spcBef>
                <a:spcPts val="500"/>
              </a:spcBef>
              <a:buFont typeface="Arial" panose="020B0604020202020204" pitchFamily="34" charset="0"/>
              <a:buNone/>
              <a:defRPr sz="1800" b="0" kern="1200" cap="none" baseline="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1800" b="0" kern="1200" cap="none" baseline="0">
                <a:solidFill>
                  <a:schemeClr val="tx1"/>
                </a:solidFill>
                <a:latin typeface="+mn-lt"/>
                <a:ea typeface="+mn-ea"/>
                <a:cs typeface="+mn-cs"/>
              </a:defRPr>
            </a:lvl5pPr>
            <a:lvl6pPr marL="339717"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None/>
            </a:pPr>
            <a:r>
              <a:rPr lang="es-PY" sz="2800" b="1" i="0" dirty="0">
                <a:solidFill>
                  <a:schemeClr val="bg1"/>
                </a:solidFill>
                <a:effectLst/>
                <a:latin typeface="Lato Extended"/>
              </a:rPr>
              <a:t>Data </a:t>
            </a:r>
            <a:r>
              <a:rPr lang="es-PY" sz="2800" b="1" i="0" dirty="0" err="1">
                <a:solidFill>
                  <a:schemeClr val="bg1"/>
                </a:solidFill>
                <a:effectLst/>
                <a:latin typeface="Lato Extended"/>
              </a:rPr>
              <a:t>Science</a:t>
            </a:r>
            <a:r>
              <a:rPr lang="es-PY" sz="2800" b="1" i="0" dirty="0">
                <a:solidFill>
                  <a:schemeClr val="bg1"/>
                </a:solidFill>
                <a:effectLst/>
                <a:latin typeface="Lato Extended"/>
              </a:rPr>
              <a:t> 2204 – Certificación Universitaria</a:t>
            </a:r>
          </a:p>
        </p:txBody>
      </p:sp>
      <p:pic>
        <p:nvPicPr>
          <p:cNvPr id="10" name="Picture 2" descr="bandera paraguaya de es.wikipedia.org">
            <a:extLst>
              <a:ext uri="{FF2B5EF4-FFF2-40B4-BE49-F238E27FC236}">
                <a16:creationId xmlns:a16="http://schemas.microsoft.com/office/drawing/2014/main" id="{E29C528F-BBFA-66FF-F4DE-802BC5A01D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6820" y="4000149"/>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n 15" descr="Un dibujo de una persona&#10;&#10;Descripción generada automáticamente con confianza baja">
            <a:extLst>
              <a:ext uri="{FF2B5EF4-FFF2-40B4-BE49-F238E27FC236}">
                <a16:creationId xmlns:a16="http://schemas.microsoft.com/office/drawing/2014/main" id="{7FDB1A2B-3BE5-189F-BF3E-F54DCBAF17E9}"/>
              </a:ext>
            </a:extLst>
          </p:cNvPr>
          <p:cNvPicPr>
            <a:picLocks noChangeAspect="1"/>
          </p:cNvPicPr>
          <p:nvPr/>
        </p:nvPicPr>
        <p:blipFill>
          <a:blip r:embed="rId6"/>
          <a:stretch>
            <a:fillRect/>
          </a:stretch>
        </p:blipFill>
        <p:spPr>
          <a:xfrm>
            <a:off x="9766820" y="2969997"/>
            <a:ext cx="761845" cy="626617"/>
          </a:xfrm>
          <a:prstGeom prst="rect">
            <a:avLst/>
          </a:prstGeom>
        </p:spPr>
      </p:pic>
      <p:sp>
        <p:nvSpPr>
          <p:cNvPr id="17" name="Text Placeholder 5">
            <a:extLst>
              <a:ext uri="{FF2B5EF4-FFF2-40B4-BE49-F238E27FC236}">
                <a16:creationId xmlns:a16="http://schemas.microsoft.com/office/drawing/2014/main" id="{229EDF0A-D60D-E6D9-0212-AD9B308D3067}"/>
              </a:ext>
            </a:extLst>
          </p:cNvPr>
          <p:cNvSpPr txBox="1">
            <a:spLocks/>
          </p:cNvSpPr>
          <p:nvPr/>
        </p:nvSpPr>
        <p:spPr>
          <a:xfrm>
            <a:off x="10522155" y="3136291"/>
            <a:ext cx="1094323" cy="294027"/>
          </a:xfrm>
          <a:prstGeom prst="rect">
            <a:avLst/>
          </a:prstGeom>
        </p:spPr>
        <p:txBody>
          <a:bodyPr vert="horz" lIns="91440" tIns="45720" rIns="91440" bIns="45720" rtlCol="0">
            <a:noAutofit/>
          </a:bodyPr>
          <a:lstStyle>
            <a:lvl1pPr marL="0" indent="0" algn="l" defTabSz="914400" rtl="0" eaLnBrk="1" latinLnBrk="0" hangingPunct="1">
              <a:lnSpc>
                <a:spcPct val="70000"/>
              </a:lnSpc>
              <a:spcBef>
                <a:spcPts val="1000"/>
              </a:spcBef>
              <a:buFont typeface="Arial" panose="020B0604020202020204" pitchFamily="34" charset="0"/>
              <a:buChar char="•"/>
              <a:defRPr sz="4000" b="1" kern="1200" baseline="0">
                <a:solidFill>
                  <a:schemeClr val="tx1"/>
                </a:solidFill>
                <a:latin typeface="+mn-lt"/>
                <a:ea typeface="+mn-ea"/>
                <a:cs typeface="+mn-cs"/>
              </a:defRPr>
            </a:lvl1pPr>
            <a:lvl2pPr marL="0" indent="0" algn="l" defTabSz="914400" rtl="0" eaLnBrk="1" latinLnBrk="0" hangingPunct="1">
              <a:lnSpc>
                <a:spcPct val="100000"/>
              </a:lnSpc>
              <a:spcBef>
                <a:spcPts val="500"/>
              </a:spcBef>
              <a:spcAft>
                <a:spcPts val="0"/>
              </a:spcAft>
              <a:buFont typeface="Arial" panose="020B0604020202020204" pitchFamily="34" charset="0"/>
              <a:buChar char="•"/>
              <a:defRPr sz="2400" b="0" kern="1200" cap="none" baseline="0">
                <a:solidFill>
                  <a:schemeClr val="tx1"/>
                </a:solidFill>
                <a:latin typeface="+mn-lt"/>
                <a:ea typeface="+mn-ea"/>
                <a:cs typeface="+mn-cs"/>
              </a:defRPr>
            </a:lvl2pPr>
            <a:lvl3pPr marL="0" indent="0" algn="l" defTabSz="914400" rtl="0" eaLnBrk="1" latinLnBrk="0" hangingPunct="1">
              <a:lnSpc>
                <a:spcPct val="100000"/>
              </a:lnSpc>
              <a:spcBef>
                <a:spcPts val="500"/>
              </a:spcBef>
              <a:spcAft>
                <a:spcPts val="0"/>
              </a:spcAft>
              <a:buFont typeface="Arial" panose="020B0604020202020204" pitchFamily="34" charset="0"/>
              <a:buChar char="•"/>
              <a:defRPr sz="1800" b="0" kern="1200" cap="none" baseline="0">
                <a:solidFill>
                  <a:schemeClr val="tx1"/>
                </a:solidFill>
                <a:latin typeface="+mn-lt"/>
                <a:ea typeface="+mn-ea"/>
                <a:cs typeface="+mn-cs"/>
              </a:defRPr>
            </a:lvl3pPr>
            <a:lvl4pPr marL="0" indent="0" algn="l" defTabSz="914400" rtl="0" eaLnBrk="1" latinLnBrk="0" hangingPunct="1">
              <a:lnSpc>
                <a:spcPct val="100000"/>
              </a:lnSpc>
              <a:spcBef>
                <a:spcPts val="500"/>
              </a:spcBef>
              <a:buFont typeface="Arial" panose="020B0604020202020204" pitchFamily="34" charset="0"/>
              <a:buNone/>
              <a:defRPr sz="1800" b="0" kern="1200" cap="none" baseline="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1800" b="0" kern="1200" cap="none" baseline="0">
                <a:solidFill>
                  <a:schemeClr val="tx1"/>
                </a:solidFill>
                <a:latin typeface="+mn-lt"/>
                <a:ea typeface="+mn-ea"/>
                <a:cs typeface="+mn-cs"/>
              </a:defRPr>
            </a:lvl5pPr>
            <a:lvl6pPr marL="339717"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spcBef>
                <a:spcPct val="0"/>
              </a:spcBef>
              <a:spcAft>
                <a:spcPct val="0"/>
              </a:spcAft>
              <a:buFont typeface="Arial" panose="020B0604020202020204" pitchFamily="34" charset="0"/>
              <a:buNone/>
              <a:defRPr/>
            </a:pPr>
            <a:r>
              <a:rPr lang="es-CO" sz="2000" b="0" dirty="0" err="1">
                <a:solidFill>
                  <a:schemeClr val="bg1">
                    <a:lumMod val="95000"/>
                  </a:schemeClr>
                </a:solidFill>
                <a:latin typeface="Eras Demi ITC" panose="020B0805030504020804" pitchFamily="34" charset="0"/>
              </a:rPr>
              <a:t>twitter</a:t>
            </a:r>
            <a:endParaRPr lang="es-CO" sz="2000" b="0" dirty="0">
              <a:solidFill>
                <a:schemeClr val="bg1">
                  <a:lumMod val="95000"/>
                </a:schemeClr>
              </a:solidFill>
              <a:latin typeface="Eras Demi ITC" panose="020B0805030504020804" pitchFamily="34" charset="0"/>
            </a:endParaRPr>
          </a:p>
        </p:txBody>
      </p:sp>
      <p:pic>
        <p:nvPicPr>
          <p:cNvPr id="26" name="Imagen 25">
            <a:extLst>
              <a:ext uri="{FF2B5EF4-FFF2-40B4-BE49-F238E27FC236}">
                <a16:creationId xmlns:a16="http://schemas.microsoft.com/office/drawing/2014/main" id="{F82BC4EE-F558-D422-6394-CDAB5673C3A1}"/>
              </a:ext>
            </a:extLst>
          </p:cNvPr>
          <p:cNvPicPr>
            <a:picLocks noChangeAspect="1"/>
          </p:cNvPicPr>
          <p:nvPr/>
        </p:nvPicPr>
        <p:blipFill>
          <a:blip r:embed="rId7"/>
          <a:stretch>
            <a:fillRect/>
          </a:stretch>
        </p:blipFill>
        <p:spPr>
          <a:xfrm>
            <a:off x="9005032" y="260648"/>
            <a:ext cx="1345793" cy="422592"/>
          </a:xfrm>
          <a:prstGeom prst="rect">
            <a:avLst/>
          </a:prstGeom>
        </p:spPr>
      </p:pic>
    </p:spTree>
    <p:extLst>
      <p:ext uri="{BB962C8B-B14F-4D97-AF65-F5344CB8AC3E}">
        <p14:creationId xmlns:p14="http://schemas.microsoft.com/office/powerpoint/2010/main" val="264553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352ED41-8D66-DCC1-FB96-BDD206B29EB3}"/>
              </a:ext>
            </a:extLst>
          </p:cNvPr>
          <p:cNvSpPr>
            <a:spLocks noGrp="1"/>
          </p:cNvSpPr>
          <p:nvPr>
            <p:ph type="title"/>
          </p:nvPr>
        </p:nvSpPr>
        <p:spPr>
          <a:xfrm>
            <a:off x="2232" y="2305621"/>
            <a:ext cx="5562600" cy="1447056"/>
          </a:xfrm>
          <a:solidFill>
            <a:schemeClr val="tx2"/>
          </a:solidFill>
        </p:spPr>
        <p:txBody>
          <a:bodyPr>
            <a:normAutofit/>
          </a:bodyPr>
          <a:lstStyle/>
          <a:p>
            <a:pPr algn="ctr"/>
            <a:r>
              <a:rPr lang="en-US" dirty="0"/>
              <a:t/>
            </a:r>
            <a:br>
              <a:rPr lang="en-US" dirty="0"/>
            </a:br>
            <a:r>
              <a:rPr lang="en-US" dirty="0"/>
              <a:t>REDES SOCIALES</a:t>
            </a:r>
          </a:p>
        </p:txBody>
      </p:sp>
      <p:pic>
        <p:nvPicPr>
          <p:cNvPr id="5" name="Imagen 4" descr="Interfaz de usuario gráfica, Aplicación, Sitio web&#10;&#10;Descripción generada automáticamente">
            <a:extLst>
              <a:ext uri="{FF2B5EF4-FFF2-40B4-BE49-F238E27FC236}">
                <a16:creationId xmlns:a16="http://schemas.microsoft.com/office/drawing/2014/main" id="{B8EFB100-CA92-C84D-BA74-FC4DEBDFA991}"/>
              </a:ext>
            </a:extLst>
          </p:cNvPr>
          <p:cNvPicPr>
            <a:picLocks noChangeAspect="1"/>
          </p:cNvPicPr>
          <p:nvPr/>
        </p:nvPicPr>
        <p:blipFill>
          <a:blip r:embed="rId2"/>
          <a:stretch>
            <a:fillRect/>
          </a:stretch>
        </p:blipFill>
        <p:spPr>
          <a:xfrm>
            <a:off x="744" y="3729038"/>
            <a:ext cx="5562600" cy="3128962"/>
          </a:xfrm>
          <a:prstGeom prst="rect">
            <a:avLst/>
          </a:prstGeom>
          <a:noFill/>
        </p:spPr>
      </p:pic>
      <p:sp>
        <p:nvSpPr>
          <p:cNvPr id="6" name="Título 1">
            <a:extLst>
              <a:ext uri="{FF2B5EF4-FFF2-40B4-BE49-F238E27FC236}">
                <a16:creationId xmlns:a16="http://schemas.microsoft.com/office/drawing/2014/main" id="{47F3D1AF-9F19-E252-A273-ADE6476F64B4}"/>
              </a:ext>
            </a:extLst>
          </p:cNvPr>
          <p:cNvSpPr txBox="1">
            <a:spLocks/>
          </p:cNvSpPr>
          <p:nvPr/>
        </p:nvSpPr>
        <p:spPr>
          <a:xfrm>
            <a:off x="4222204" y="1052736"/>
            <a:ext cx="8116888" cy="720080"/>
          </a:xfrm>
          <a:prstGeom prst="rect">
            <a:avLst/>
          </a:prstGeom>
        </p:spPr>
        <p:txBody>
          <a:bodyPr vert="horz" lIns="121899" tIns="60949" rIns="121899" bIns="60949" rtlCol="0" anchor="t">
            <a:noAutofit/>
          </a:bodyPr>
          <a:lstStyle>
            <a:lvl1pPr algn="l" defTabSz="1218987" rtl="0" eaLnBrk="1" latinLnBrk="0" hangingPunct="1">
              <a:lnSpc>
                <a:spcPct val="85000"/>
              </a:lnSpc>
              <a:spcBef>
                <a:spcPct val="0"/>
              </a:spcBef>
              <a:buNone/>
              <a:tabLst/>
              <a:defRPr sz="4000" b="1" kern="1200" cap="none" baseline="0">
                <a:solidFill>
                  <a:schemeClr val="bg1"/>
                </a:solidFill>
                <a:effectLst/>
                <a:latin typeface="+mj-lt"/>
                <a:ea typeface="+mj-ea"/>
                <a:cs typeface="+mj-cs"/>
              </a:defRPr>
            </a:lvl1pPr>
          </a:lstStyle>
          <a:p>
            <a:pPr>
              <a:lnSpc>
                <a:spcPct val="100000"/>
              </a:lnSpc>
            </a:pPr>
            <a:r>
              <a:rPr lang="es-ES" sz="3500" dirty="0">
                <a:solidFill>
                  <a:schemeClr val="accent1"/>
                </a:solidFill>
              </a:rPr>
              <a:t>¡Caras vemos.. Tweets no sabemos!</a:t>
            </a:r>
          </a:p>
        </p:txBody>
      </p:sp>
      <p:pic>
        <p:nvPicPr>
          <p:cNvPr id="12" name="Imagen 11">
            <a:extLst>
              <a:ext uri="{FF2B5EF4-FFF2-40B4-BE49-F238E27FC236}">
                <a16:creationId xmlns:a16="http://schemas.microsoft.com/office/drawing/2014/main" id="{D5398517-3F07-DF6F-BCCE-A25C2EF262B8}"/>
              </a:ext>
            </a:extLst>
          </p:cNvPr>
          <p:cNvPicPr>
            <a:picLocks noChangeAspect="1"/>
          </p:cNvPicPr>
          <p:nvPr/>
        </p:nvPicPr>
        <p:blipFill>
          <a:blip r:embed="rId3"/>
          <a:stretch>
            <a:fillRect/>
          </a:stretch>
        </p:blipFill>
        <p:spPr>
          <a:xfrm>
            <a:off x="5619817" y="2492896"/>
            <a:ext cx="6307244" cy="3635055"/>
          </a:xfrm>
          <a:prstGeom prst="rect">
            <a:avLst/>
          </a:prstGeom>
        </p:spPr>
      </p:pic>
    </p:spTree>
    <p:extLst>
      <p:ext uri="{BB962C8B-B14F-4D97-AF65-F5344CB8AC3E}">
        <p14:creationId xmlns:p14="http://schemas.microsoft.com/office/powerpoint/2010/main" val="736083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352ED41-8D66-DCC1-FB96-BDD206B29EB3}"/>
              </a:ext>
            </a:extLst>
          </p:cNvPr>
          <p:cNvSpPr>
            <a:spLocks noGrp="1"/>
          </p:cNvSpPr>
          <p:nvPr>
            <p:ph type="title"/>
          </p:nvPr>
        </p:nvSpPr>
        <p:spPr>
          <a:xfrm>
            <a:off x="2232" y="2305621"/>
            <a:ext cx="5562600" cy="1447056"/>
          </a:xfrm>
          <a:solidFill>
            <a:schemeClr val="tx2"/>
          </a:solidFill>
        </p:spPr>
        <p:txBody>
          <a:bodyPr>
            <a:normAutofit/>
          </a:bodyPr>
          <a:lstStyle/>
          <a:p>
            <a:pPr algn="ctr"/>
            <a:r>
              <a:rPr lang="en-US" dirty="0"/>
              <a:t/>
            </a:r>
            <a:br>
              <a:rPr lang="en-US" dirty="0"/>
            </a:br>
            <a:r>
              <a:rPr lang="en-US" dirty="0"/>
              <a:t>REDES SOCIALES</a:t>
            </a:r>
          </a:p>
        </p:txBody>
      </p:sp>
      <p:pic>
        <p:nvPicPr>
          <p:cNvPr id="5" name="Imagen 4" descr="Interfaz de usuario gráfica, Aplicación, Sitio web&#10;&#10;Descripción generada automáticamente">
            <a:extLst>
              <a:ext uri="{FF2B5EF4-FFF2-40B4-BE49-F238E27FC236}">
                <a16:creationId xmlns:a16="http://schemas.microsoft.com/office/drawing/2014/main" id="{B8EFB100-CA92-C84D-BA74-FC4DEBDFA991}"/>
              </a:ext>
            </a:extLst>
          </p:cNvPr>
          <p:cNvPicPr>
            <a:picLocks noChangeAspect="1"/>
          </p:cNvPicPr>
          <p:nvPr/>
        </p:nvPicPr>
        <p:blipFill>
          <a:blip r:embed="rId2"/>
          <a:stretch>
            <a:fillRect/>
          </a:stretch>
        </p:blipFill>
        <p:spPr>
          <a:xfrm>
            <a:off x="744" y="3729038"/>
            <a:ext cx="5562600" cy="3128962"/>
          </a:xfrm>
          <a:prstGeom prst="rect">
            <a:avLst/>
          </a:prstGeom>
          <a:noFill/>
        </p:spPr>
      </p:pic>
      <p:sp>
        <p:nvSpPr>
          <p:cNvPr id="6" name="Título 1">
            <a:extLst>
              <a:ext uri="{FF2B5EF4-FFF2-40B4-BE49-F238E27FC236}">
                <a16:creationId xmlns:a16="http://schemas.microsoft.com/office/drawing/2014/main" id="{47F3D1AF-9F19-E252-A273-ADE6476F64B4}"/>
              </a:ext>
            </a:extLst>
          </p:cNvPr>
          <p:cNvSpPr txBox="1">
            <a:spLocks/>
          </p:cNvSpPr>
          <p:nvPr/>
        </p:nvSpPr>
        <p:spPr>
          <a:xfrm>
            <a:off x="4222204" y="1052736"/>
            <a:ext cx="8116888" cy="720080"/>
          </a:xfrm>
          <a:prstGeom prst="rect">
            <a:avLst/>
          </a:prstGeom>
        </p:spPr>
        <p:txBody>
          <a:bodyPr vert="horz" lIns="121899" tIns="60949" rIns="121899" bIns="60949" rtlCol="0" anchor="t">
            <a:noAutofit/>
          </a:bodyPr>
          <a:lstStyle>
            <a:lvl1pPr algn="l" defTabSz="1218987" rtl="0" eaLnBrk="1" latinLnBrk="0" hangingPunct="1">
              <a:lnSpc>
                <a:spcPct val="85000"/>
              </a:lnSpc>
              <a:spcBef>
                <a:spcPct val="0"/>
              </a:spcBef>
              <a:buNone/>
              <a:tabLst/>
              <a:defRPr sz="4000" b="1" kern="1200" cap="none" baseline="0">
                <a:solidFill>
                  <a:schemeClr val="bg1"/>
                </a:solidFill>
                <a:effectLst/>
                <a:latin typeface="+mj-lt"/>
                <a:ea typeface="+mj-ea"/>
                <a:cs typeface="+mj-cs"/>
              </a:defRPr>
            </a:lvl1pPr>
          </a:lstStyle>
          <a:p>
            <a:pPr>
              <a:lnSpc>
                <a:spcPct val="100000"/>
              </a:lnSpc>
            </a:pPr>
            <a:r>
              <a:rPr lang="es-ES" sz="3500" dirty="0">
                <a:solidFill>
                  <a:schemeClr val="accent1"/>
                </a:solidFill>
              </a:rPr>
              <a:t>¡Caras vemos.. Tweets no sabemos!</a:t>
            </a:r>
          </a:p>
        </p:txBody>
      </p:sp>
      <p:pic>
        <p:nvPicPr>
          <p:cNvPr id="3" name="Imagen 2">
            <a:extLst>
              <a:ext uri="{FF2B5EF4-FFF2-40B4-BE49-F238E27FC236}">
                <a16:creationId xmlns:a16="http://schemas.microsoft.com/office/drawing/2014/main" id="{8C90E186-22A5-9ED2-5219-9863F5AF44CA}"/>
              </a:ext>
            </a:extLst>
          </p:cNvPr>
          <p:cNvPicPr>
            <a:picLocks noChangeAspect="1"/>
          </p:cNvPicPr>
          <p:nvPr/>
        </p:nvPicPr>
        <p:blipFill>
          <a:blip r:embed="rId3"/>
          <a:stretch>
            <a:fillRect/>
          </a:stretch>
        </p:blipFill>
        <p:spPr>
          <a:xfrm>
            <a:off x="5734372" y="2060848"/>
            <a:ext cx="6244680" cy="2560542"/>
          </a:xfrm>
          <a:prstGeom prst="rect">
            <a:avLst/>
          </a:prstGeom>
        </p:spPr>
      </p:pic>
      <p:pic>
        <p:nvPicPr>
          <p:cNvPr id="7" name="Imagen 6">
            <a:extLst>
              <a:ext uri="{FF2B5EF4-FFF2-40B4-BE49-F238E27FC236}">
                <a16:creationId xmlns:a16="http://schemas.microsoft.com/office/drawing/2014/main" id="{E1A07176-172B-2CD5-3461-05B46C5A4A97}"/>
              </a:ext>
            </a:extLst>
          </p:cNvPr>
          <p:cNvPicPr>
            <a:picLocks noChangeAspect="1"/>
          </p:cNvPicPr>
          <p:nvPr/>
        </p:nvPicPr>
        <p:blipFill>
          <a:blip r:embed="rId4"/>
          <a:stretch>
            <a:fillRect/>
          </a:stretch>
        </p:blipFill>
        <p:spPr>
          <a:xfrm>
            <a:off x="5734372" y="4909021"/>
            <a:ext cx="6244680" cy="1265030"/>
          </a:xfrm>
          <a:prstGeom prst="rect">
            <a:avLst/>
          </a:prstGeom>
        </p:spPr>
      </p:pic>
    </p:spTree>
    <p:extLst>
      <p:ext uri="{BB962C8B-B14F-4D97-AF65-F5344CB8AC3E}">
        <p14:creationId xmlns:p14="http://schemas.microsoft.com/office/powerpoint/2010/main" val="190868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909836" y="685800"/>
            <a:ext cx="5760640" cy="654968"/>
          </a:xfrm>
        </p:spPr>
        <p:txBody>
          <a:bodyPr rtlCol="0" anchor="t">
            <a:noAutofit/>
          </a:bodyPr>
          <a:lstStyle/>
          <a:p>
            <a:pPr rtl="0">
              <a:lnSpc>
                <a:spcPct val="100000"/>
              </a:lnSpc>
            </a:pPr>
            <a:r>
              <a:rPr lang="es-ES" sz="3500" b="1" dirty="0">
                <a:solidFill>
                  <a:schemeClr val="accent1"/>
                </a:solidFill>
              </a:rPr>
              <a:t>Análisis de sentimientos</a:t>
            </a:r>
          </a:p>
        </p:txBody>
      </p:sp>
      <p:sp>
        <p:nvSpPr>
          <p:cNvPr id="3" name="Marcador de contenido 2"/>
          <p:cNvSpPr>
            <a:spLocks noGrp="1"/>
          </p:cNvSpPr>
          <p:nvPr>
            <p:ph idx="1"/>
          </p:nvPr>
        </p:nvSpPr>
        <p:spPr>
          <a:xfrm>
            <a:off x="720724" y="1828800"/>
            <a:ext cx="7677943" cy="4470400"/>
          </a:xfrm>
        </p:spPr>
        <p:txBody>
          <a:bodyPr vert="horz" lIns="121899" tIns="60949" rIns="121899" bIns="60949" rtlCol="0" anchor="t">
            <a:normAutofit fontScale="92500" lnSpcReduction="10000"/>
          </a:bodyPr>
          <a:lstStyle/>
          <a:p>
            <a:pPr marL="0" indent="0" rtl="0">
              <a:buNone/>
            </a:pPr>
            <a:r>
              <a:rPr lang="es-ES" sz="2000" dirty="0">
                <a:ea typeface="+mn-lt"/>
                <a:cs typeface="+mn-lt"/>
              </a:rPr>
              <a:t>El análisis de sentimientos o sentiment analysis es el estudio por el cual se determina sobre texto especifico, la polaridad de lo escrito. En el caso particular de este proyecto, se estudiara las principales palabras utilizadas en sus cuentas personales de Twitter, por los candidatos de elecciones nacionales 2023 de la republica del Paraguay, que cuentan con mayor aceptación en las encuentas primarias.</a:t>
            </a:r>
          </a:p>
          <a:p>
            <a:pPr marL="0" indent="0" rtl="0">
              <a:buNone/>
            </a:pPr>
            <a:r>
              <a:rPr lang="es-ES" sz="2000" dirty="0">
                <a:ea typeface="+mn-lt"/>
                <a:cs typeface="+mn-lt"/>
              </a:rPr>
              <a:t>Se obtendrá la cantidad de 2500 tweets aproximadamente por cada candidato.</a:t>
            </a:r>
          </a:p>
          <a:p>
            <a:pPr marL="304165" indent="-304165" rtl="0"/>
            <a:endParaRPr lang="es-ES" sz="2000" dirty="0">
              <a:ea typeface="+mn-lt"/>
              <a:cs typeface="+mn-lt"/>
            </a:endParaRPr>
          </a:p>
          <a:p>
            <a:pPr marL="0" indent="0" rtl="0">
              <a:buNone/>
            </a:pPr>
            <a:r>
              <a:rPr lang="es-ES" sz="2000" b="1" dirty="0">
                <a:ea typeface="+mn-lt"/>
                <a:cs typeface="+mn-lt"/>
              </a:rPr>
              <a:t>De esta forma, se busca determinar en los resultados, las palabras que utilizan los políticos, y que tan similares son sus lenguajes, así como identificar si los mismos tiene un carácter (positivo, negativo)</a:t>
            </a:r>
            <a:endParaRPr lang="es-ES" b="1" dirty="0"/>
          </a:p>
        </p:txBody>
      </p:sp>
    </p:spTree>
    <p:extLst>
      <p:ext uri="{BB962C8B-B14F-4D97-AF65-F5344CB8AC3E}">
        <p14:creationId xmlns:p14="http://schemas.microsoft.com/office/powerpoint/2010/main" val="342289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F13039-F0D7-4255-8290-BDC6D98D1546}"/>
              </a:ext>
            </a:extLst>
          </p:cNvPr>
          <p:cNvSpPr>
            <a:spLocks noGrp="1"/>
          </p:cNvSpPr>
          <p:nvPr>
            <p:ph type="title"/>
          </p:nvPr>
        </p:nvSpPr>
        <p:spPr>
          <a:xfrm>
            <a:off x="3358108" y="44624"/>
            <a:ext cx="8763002" cy="720080"/>
          </a:xfrm>
        </p:spPr>
        <p:txBody>
          <a:bodyPr rtlCol="0">
            <a:noAutofit/>
          </a:bodyPr>
          <a:lstStyle/>
          <a:p>
            <a:pPr algn="r" rtl="0"/>
            <a:r>
              <a:rPr lang="es-ES" sz="3500" b="1" dirty="0"/>
              <a:t>Dataset de tweets</a:t>
            </a:r>
            <a:endParaRPr lang="es-ES" sz="3500" dirty="0"/>
          </a:p>
        </p:txBody>
      </p:sp>
      <p:sp>
        <p:nvSpPr>
          <p:cNvPr id="3" name="Marcador de contenido 2"/>
          <p:cNvSpPr>
            <a:spLocks noGrp="1"/>
          </p:cNvSpPr>
          <p:nvPr>
            <p:ph idx="10"/>
          </p:nvPr>
        </p:nvSpPr>
        <p:spPr>
          <a:xfrm>
            <a:off x="2741611" y="836712"/>
            <a:ext cx="8763002" cy="5976664"/>
          </a:xfrm>
        </p:spPr>
        <p:txBody>
          <a:bodyPr rtlCol="0">
            <a:normAutofit fontScale="70000" lnSpcReduction="20000"/>
          </a:bodyPr>
          <a:lstStyle/>
          <a:p>
            <a:pPr marL="0" indent="0" rtl="0">
              <a:buNone/>
            </a:pPr>
            <a:r>
              <a:rPr lang="es-ES" sz="2000" b="1" dirty="0"/>
              <a:t>Descargamos los tweets de los políticos mediante la pagina </a:t>
            </a:r>
          </a:p>
          <a:p>
            <a:pPr marL="0" indent="0" rtl="0">
              <a:buNone/>
            </a:pPr>
            <a:r>
              <a:rPr lang="es-ES" sz="2000" i="1" u="sng" dirty="0"/>
              <a:t>https://www.vicinitas.io/free-tools/download-user-tweets?tracker</a:t>
            </a:r>
          </a:p>
          <a:p>
            <a:pPr marL="0" indent="0" rtl="0">
              <a:buNone/>
            </a:pPr>
            <a:r>
              <a:rPr lang="es-ES" sz="2000" b="1" dirty="0"/>
              <a:t>El dataset incluye los siguientes campos: </a:t>
            </a:r>
            <a:endParaRPr lang="es-ES" b="1" dirty="0"/>
          </a:p>
          <a:p>
            <a:pPr lvl="1" rtl="0">
              <a:buFont typeface="Courier New" panose="02070309020205020404" pitchFamily="49" charset="0"/>
              <a:buChar char="o"/>
            </a:pPr>
            <a:r>
              <a:rPr lang="es-ES" dirty="0"/>
              <a:t>Tweet Id</a:t>
            </a:r>
          </a:p>
          <a:p>
            <a:pPr lvl="1" rtl="0">
              <a:buFont typeface="Courier New" panose="02070309020205020404" pitchFamily="49" charset="0"/>
              <a:buChar char="o"/>
            </a:pPr>
            <a:r>
              <a:rPr lang="es-ES" dirty="0"/>
              <a:t>Text</a:t>
            </a:r>
          </a:p>
          <a:p>
            <a:pPr lvl="1" rtl="0">
              <a:buFont typeface="Courier New" panose="02070309020205020404" pitchFamily="49" charset="0"/>
              <a:buChar char="o"/>
            </a:pPr>
            <a:r>
              <a:rPr lang="es-ES" dirty="0" err="1"/>
              <a:t>Name</a:t>
            </a:r>
            <a:endParaRPr lang="es-ES" dirty="0"/>
          </a:p>
          <a:p>
            <a:pPr lvl="1" rtl="0">
              <a:buFont typeface="Courier New" panose="02070309020205020404" pitchFamily="49" charset="0"/>
              <a:buChar char="o"/>
            </a:pPr>
            <a:r>
              <a:rPr lang="es-ES" dirty="0" err="1"/>
              <a:t>Screen</a:t>
            </a:r>
            <a:r>
              <a:rPr lang="es-ES" dirty="0"/>
              <a:t> </a:t>
            </a:r>
            <a:r>
              <a:rPr lang="es-ES" dirty="0" err="1"/>
              <a:t>Name</a:t>
            </a:r>
            <a:endParaRPr lang="es-ES" dirty="0"/>
          </a:p>
          <a:p>
            <a:pPr lvl="1" rtl="0">
              <a:buFont typeface="Courier New" panose="02070309020205020404" pitchFamily="49" charset="0"/>
              <a:buChar char="o"/>
            </a:pPr>
            <a:r>
              <a:rPr lang="es-ES" dirty="0"/>
              <a:t>UTC</a:t>
            </a:r>
          </a:p>
          <a:p>
            <a:pPr lvl="1" rtl="0">
              <a:buFont typeface="Courier New" panose="02070309020205020404" pitchFamily="49" charset="0"/>
              <a:buChar char="o"/>
            </a:pPr>
            <a:r>
              <a:rPr lang="es-ES" dirty="0" err="1"/>
              <a:t>Created</a:t>
            </a:r>
            <a:r>
              <a:rPr lang="es-ES" dirty="0"/>
              <a:t> At</a:t>
            </a:r>
          </a:p>
          <a:p>
            <a:pPr lvl="1" rtl="0">
              <a:buFont typeface="Courier New" panose="02070309020205020404" pitchFamily="49" charset="0"/>
              <a:buChar char="o"/>
            </a:pPr>
            <a:r>
              <a:rPr lang="es-ES" dirty="0"/>
              <a:t>Favorites</a:t>
            </a:r>
          </a:p>
          <a:p>
            <a:pPr lvl="1" rtl="0">
              <a:buFont typeface="Courier New" panose="02070309020205020404" pitchFamily="49" charset="0"/>
              <a:buChar char="o"/>
            </a:pPr>
            <a:r>
              <a:rPr lang="es-ES" dirty="0" err="1"/>
              <a:t>Retweets</a:t>
            </a:r>
            <a:endParaRPr lang="es-ES" dirty="0"/>
          </a:p>
          <a:p>
            <a:pPr lvl="1" rtl="0">
              <a:buFont typeface="Courier New" panose="02070309020205020404" pitchFamily="49" charset="0"/>
              <a:buChar char="o"/>
            </a:pPr>
            <a:r>
              <a:rPr lang="es-ES" dirty="0" err="1"/>
              <a:t>Language</a:t>
            </a:r>
            <a:endParaRPr lang="es-ES" dirty="0"/>
          </a:p>
          <a:p>
            <a:pPr lvl="1" rtl="0">
              <a:buFont typeface="Courier New" panose="02070309020205020404" pitchFamily="49" charset="0"/>
              <a:buChar char="o"/>
            </a:pPr>
            <a:r>
              <a:rPr lang="es-ES" dirty="0"/>
              <a:t>Client</a:t>
            </a:r>
          </a:p>
          <a:p>
            <a:pPr lvl="1" rtl="0">
              <a:buFont typeface="Courier New" panose="02070309020205020404" pitchFamily="49" charset="0"/>
              <a:buChar char="o"/>
            </a:pPr>
            <a:r>
              <a:rPr lang="es-ES" dirty="0"/>
              <a:t>Tweet </a:t>
            </a:r>
            <a:r>
              <a:rPr lang="es-ES" dirty="0" err="1"/>
              <a:t>Type</a:t>
            </a:r>
            <a:endParaRPr lang="es-ES" dirty="0"/>
          </a:p>
          <a:p>
            <a:pPr lvl="1" rtl="0">
              <a:buFont typeface="Courier New" panose="02070309020205020404" pitchFamily="49" charset="0"/>
              <a:buChar char="o"/>
            </a:pPr>
            <a:r>
              <a:rPr lang="es-ES" dirty="0" err="1"/>
              <a:t>URLs</a:t>
            </a:r>
            <a:endParaRPr lang="es-ES" dirty="0"/>
          </a:p>
          <a:p>
            <a:pPr lvl="1" rtl="0">
              <a:buFont typeface="Courier New" panose="02070309020205020404" pitchFamily="49" charset="0"/>
              <a:buChar char="o"/>
            </a:pPr>
            <a:r>
              <a:rPr lang="es-ES" dirty="0"/>
              <a:t>Hashtags</a:t>
            </a:r>
          </a:p>
          <a:p>
            <a:pPr lvl="1" rtl="0">
              <a:buFont typeface="Courier New" panose="02070309020205020404" pitchFamily="49" charset="0"/>
              <a:buChar char="o"/>
            </a:pPr>
            <a:r>
              <a:rPr lang="es-ES" dirty="0" err="1"/>
              <a:t>Mentions</a:t>
            </a:r>
            <a:endParaRPr lang="es-ES" dirty="0"/>
          </a:p>
          <a:p>
            <a:pPr lvl="1" rtl="0">
              <a:buFont typeface="Courier New" panose="02070309020205020404" pitchFamily="49" charset="0"/>
              <a:buChar char="o"/>
            </a:pPr>
            <a:r>
              <a:rPr lang="es-ES" dirty="0"/>
              <a:t>Media </a:t>
            </a:r>
            <a:r>
              <a:rPr lang="es-ES" dirty="0" err="1"/>
              <a:t>Type</a:t>
            </a:r>
            <a:endParaRPr lang="es-ES" dirty="0"/>
          </a:p>
          <a:p>
            <a:pPr lvl="1" rtl="0">
              <a:buFont typeface="Courier New" panose="02070309020205020404" pitchFamily="49" charset="0"/>
              <a:buChar char="o"/>
            </a:pPr>
            <a:r>
              <a:rPr lang="es-ES" dirty="0"/>
              <a:t>Media </a:t>
            </a:r>
            <a:r>
              <a:rPr lang="es-ES" dirty="0" err="1"/>
              <a:t>URLs</a:t>
            </a:r>
            <a:endParaRPr lang="es-ES" dirty="0"/>
          </a:p>
          <a:p>
            <a:pPr rtl="0">
              <a:buClr>
                <a:schemeClr val="tx1"/>
              </a:buClr>
            </a:pPr>
            <a:endParaRPr lang="es-ES" sz="2000" dirty="0"/>
          </a:p>
        </p:txBody>
      </p:sp>
    </p:spTree>
    <p:extLst>
      <p:ext uri="{BB962C8B-B14F-4D97-AF65-F5344CB8AC3E}">
        <p14:creationId xmlns:p14="http://schemas.microsoft.com/office/powerpoint/2010/main" val="1917663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495AC-828B-BF48-8A81-64460C8344D0}"/>
              </a:ext>
            </a:extLst>
          </p:cNvPr>
          <p:cNvSpPr>
            <a:spLocks noGrp="1"/>
          </p:cNvSpPr>
          <p:nvPr>
            <p:ph type="title"/>
          </p:nvPr>
        </p:nvSpPr>
        <p:spPr>
          <a:xfrm>
            <a:off x="1197868" y="3140968"/>
            <a:ext cx="5562600" cy="576064"/>
          </a:xfrm>
        </p:spPr>
        <p:txBody>
          <a:bodyPr rtlCol="0">
            <a:normAutofit/>
          </a:bodyPr>
          <a:lstStyle/>
          <a:p>
            <a:pPr rtl="0"/>
            <a:r>
              <a:rPr lang="es-ES" sz="3500" dirty="0">
                <a:hlinkClick r:id="rId3"/>
              </a:rPr>
              <a:t>Prototipo - Python</a:t>
            </a:r>
          </a:p>
        </p:txBody>
      </p:sp>
    </p:spTree>
    <p:extLst>
      <p:ext uri="{BB962C8B-B14F-4D97-AF65-F5344CB8AC3E}">
        <p14:creationId xmlns:p14="http://schemas.microsoft.com/office/powerpoint/2010/main" val="171569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C967A1C-B231-4F44-9203-5F9CD9213FBE}"/>
              </a:ext>
            </a:extLst>
          </p:cNvPr>
          <p:cNvSpPr>
            <a:spLocks noGrp="1"/>
          </p:cNvSpPr>
          <p:nvPr>
            <p:ph type="title"/>
          </p:nvPr>
        </p:nvSpPr>
        <p:spPr/>
        <p:txBody>
          <a:bodyPr rtlCol="0">
            <a:normAutofit/>
          </a:bodyPr>
          <a:lstStyle/>
          <a:p>
            <a:pPr rtl="0"/>
            <a:r>
              <a:rPr lang="es-ES" sz="3500" b="1" dirty="0"/>
              <a:t>Bibliografía</a:t>
            </a:r>
            <a:endParaRPr lang="es-ES" sz="3500" dirty="0"/>
          </a:p>
        </p:txBody>
      </p:sp>
      <p:sp>
        <p:nvSpPr>
          <p:cNvPr id="3" name="Marcador de posición de contenido 2"/>
          <p:cNvSpPr>
            <a:spLocks noGrp="1"/>
          </p:cNvSpPr>
          <p:nvPr>
            <p:ph idx="10"/>
          </p:nvPr>
        </p:nvSpPr>
        <p:spPr/>
        <p:txBody>
          <a:bodyPr vert="horz" lIns="121899" tIns="60949" rIns="121899" bIns="60949" rtlCol="0" anchor="t">
            <a:normAutofit lnSpcReduction="10000"/>
          </a:bodyPr>
          <a:lstStyle/>
          <a:p>
            <a:pPr rtl="0"/>
            <a:r>
              <a:rPr lang="es-ES" dirty="0">
                <a:hlinkClick r:id="rId3">
                  <a:extLst>
                    <a:ext uri="{A12FA001-AC4F-418D-AE19-62706E023703}">
                      <ahyp:hlinkClr xmlns:ahyp="http://schemas.microsoft.com/office/drawing/2018/hyperlinkcolor" xmlns="" val="tx"/>
                    </a:ext>
                  </a:extLst>
                </a:hlinkClick>
              </a:rPr>
              <a:t>https://blog.twitter.com/es_es/topics/insights/2019/twitter-es-la-red-donde-la-informacion-politica-tiene-mayor-rele</a:t>
            </a:r>
            <a:endParaRPr lang="es-ES" dirty="0"/>
          </a:p>
          <a:p>
            <a:pPr rtl="0"/>
            <a:r>
              <a:rPr lang="es-ES" dirty="0">
                <a:hlinkClick r:id="rId4">
                  <a:extLst>
                    <a:ext uri="{A12FA001-AC4F-418D-AE19-62706E023703}">
                      <ahyp:hlinkClr xmlns:ahyp="http://schemas.microsoft.com/office/drawing/2018/hyperlinkcolor" xmlns="" val="tx"/>
                    </a:ext>
                  </a:extLst>
                </a:hlinkClick>
              </a:rPr>
              <a:t>https://repositorio.uchile.cl/handle/2250/130479#:~:text=El%20an%C3%A1lisis%20de%20sentimientos%20o,pel%C3%ADculas%2C%20servicios%20a%20intereses%20socio%2D</a:t>
            </a:r>
            <a:endParaRPr lang="es-ES" dirty="0"/>
          </a:p>
          <a:p>
            <a:pPr rtl="0"/>
            <a:r>
              <a:rPr lang="es-PY" dirty="0">
                <a:hlinkClick r:id="rId5">
                  <a:extLst>
                    <a:ext uri="{A12FA001-AC4F-418D-AE19-62706E023703}">
                      <ahyp:hlinkClr xmlns:ahyp="http://schemas.microsoft.com/office/drawing/2018/hyperlinkcolor" xmlns="" val="tx"/>
                    </a:ext>
                  </a:extLst>
                </a:hlinkClick>
              </a:rPr>
              <a:t>https://www.cienciadedatos.net/documentos/py25-text-mining-python.html</a:t>
            </a:r>
            <a:endParaRPr lang="es-ES" dirty="0"/>
          </a:p>
          <a:p>
            <a:pPr algn="l"/>
            <a:r>
              <a:rPr lang="es-PY" dirty="0">
                <a:hlinkClick r:id="rId6">
                  <a:extLst>
                    <a:ext uri="{A12FA001-AC4F-418D-AE19-62706E023703}">
                      <ahyp:hlinkClr xmlns:ahyp="http://schemas.microsoft.com/office/drawing/2018/hyperlinkcolor" xmlns="" val="tx"/>
                    </a:ext>
                  </a:extLst>
                </a:hlinkClick>
              </a:rPr>
              <a:t>http://varianceexplained.org/r/trump-tweets/</a:t>
            </a:r>
            <a:endParaRPr lang="es-PY" dirty="0"/>
          </a:p>
          <a:p>
            <a:pPr algn="l"/>
            <a:r>
              <a:rPr lang="es-PY" dirty="0">
                <a:hlinkClick r:id="rId7">
                  <a:extLst>
                    <a:ext uri="{A12FA001-AC4F-418D-AE19-62706E023703}">
                      <ahyp:hlinkClr xmlns:ahyp="http://schemas.microsoft.com/office/drawing/2018/hyperlinkcolor" xmlns="" val="tx"/>
                    </a:ext>
                  </a:extLst>
                </a:hlinkClick>
              </a:rPr>
              <a:t>http://programminghistorian.github.io/ph-submissions/lessons/published/basic-text-processing-in-r</a:t>
            </a:r>
            <a:endParaRPr lang="es-PY" dirty="0"/>
          </a:p>
          <a:p>
            <a:pPr algn="l"/>
            <a:r>
              <a:rPr lang="es-PY" dirty="0">
                <a:hlinkClick r:id="rId8">
                  <a:extLst>
                    <a:ext uri="{A12FA001-AC4F-418D-AE19-62706E023703}">
                      <ahyp:hlinkClr xmlns:ahyp="http://schemas.microsoft.com/office/drawing/2018/hyperlinkcolor" xmlns="" val="tx"/>
                    </a:ext>
                  </a:extLst>
                </a:hlinkClick>
              </a:rPr>
              <a:t>http://cfss.uchicago.edu/fall2016/text01.html</a:t>
            </a:r>
            <a:endParaRPr lang="es-ES" dirty="0"/>
          </a:p>
          <a:p>
            <a:pPr rtl="0">
              <a:buClr>
                <a:schemeClr val="tx1"/>
              </a:buClr>
            </a:pPr>
            <a:endParaRPr lang="es-ES" sz="2000" dirty="0"/>
          </a:p>
        </p:txBody>
      </p:sp>
    </p:spTree>
    <p:extLst>
      <p:ext uri="{BB962C8B-B14F-4D97-AF65-F5344CB8AC3E}">
        <p14:creationId xmlns:p14="http://schemas.microsoft.com/office/powerpoint/2010/main" val="3759330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4D22707-E176-420E-82BA-54F425AA042E}"/>
              </a:ext>
            </a:extLst>
          </p:cNvPr>
          <p:cNvSpPr>
            <a:spLocks noGrp="1"/>
          </p:cNvSpPr>
          <p:nvPr>
            <p:ph type="title"/>
          </p:nvPr>
        </p:nvSpPr>
        <p:spPr>
          <a:xfrm>
            <a:off x="549796" y="1268760"/>
            <a:ext cx="3024336" cy="648072"/>
          </a:xfrm>
        </p:spPr>
        <p:txBody>
          <a:bodyPr rtlCol="0">
            <a:normAutofit/>
          </a:bodyPr>
          <a:lstStyle/>
          <a:p>
            <a:pPr rtl="0"/>
            <a:r>
              <a:rPr lang="es-ES" sz="3600" dirty="0">
                <a:solidFill>
                  <a:schemeClr val="accent4"/>
                </a:solidFill>
              </a:rPr>
              <a:t>¿Consultas?</a:t>
            </a:r>
          </a:p>
        </p:txBody>
      </p:sp>
      <p:sp>
        <p:nvSpPr>
          <p:cNvPr id="7" name="Título 2">
            <a:extLst>
              <a:ext uri="{FF2B5EF4-FFF2-40B4-BE49-F238E27FC236}">
                <a16:creationId xmlns:a16="http://schemas.microsoft.com/office/drawing/2014/main" id="{FF7D188D-5070-9C4E-0114-C888FAF897FA}"/>
              </a:ext>
            </a:extLst>
          </p:cNvPr>
          <p:cNvSpPr txBox="1">
            <a:spLocks/>
          </p:cNvSpPr>
          <p:nvPr/>
        </p:nvSpPr>
        <p:spPr>
          <a:xfrm>
            <a:off x="5950396" y="5373216"/>
            <a:ext cx="4896544" cy="864096"/>
          </a:xfrm>
          <a:prstGeom prst="rect">
            <a:avLst/>
          </a:prstGeom>
        </p:spPr>
        <p:txBody>
          <a:bodyPr vert="horz" lIns="121899" tIns="60949" rIns="121899" bIns="60949" rtlCol="0" anchor="t">
            <a:normAutofit/>
          </a:bodyPr>
          <a:lstStyle>
            <a:lvl1pPr algn="l" defTabSz="1218987" rtl="0" eaLnBrk="1" latinLnBrk="0" hangingPunct="1">
              <a:lnSpc>
                <a:spcPct val="85000"/>
              </a:lnSpc>
              <a:spcBef>
                <a:spcPct val="0"/>
              </a:spcBef>
              <a:buNone/>
              <a:tabLst/>
              <a:defRPr lang="en-US" sz="4000" b="1" kern="1200" cap="none" baseline="0">
                <a:solidFill>
                  <a:schemeClr val="accent1"/>
                </a:solidFill>
                <a:effectLst/>
                <a:latin typeface="+mj-lt"/>
                <a:ea typeface="+mn-ea"/>
                <a:cs typeface="+mn-cs"/>
              </a:defRPr>
            </a:lvl1pPr>
          </a:lstStyle>
          <a:p>
            <a:r>
              <a:rPr lang="es-ES" sz="4400" dirty="0">
                <a:solidFill>
                  <a:schemeClr val="bg1"/>
                </a:solidFill>
              </a:rPr>
              <a:t>Muchas gracias!</a:t>
            </a:r>
          </a:p>
        </p:txBody>
      </p:sp>
    </p:spTree>
    <p:extLst>
      <p:ext uri="{BB962C8B-B14F-4D97-AF65-F5344CB8AC3E}">
        <p14:creationId xmlns:p14="http://schemas.microsoft.com/office/powerpoint/2010/main" val="146416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resentación de la inauguración de la clase">
  <a:themeElements>
    <a:clrScheme name="Custom 14">
      <a:dk1>
        <a:sysClr val="windowText" lastClr="000000"/>
      </a:dk1>
      <a:lt1>
        <a:sysClr val="window" lastClr="FFFFFF"/>
      </a:lt1>
      <a:dk2>
        <a:srgbClr val="445EA2"/>
      </a:dk2>
      <a:lt2>
        <a:srgbClr val="EBEBEB"/>
      </a:lt2>
      <a:accent1>
        <a:srgbClr val="4495A2"/>
      </a:accent1>
      <a:accent2>
        <a:srgbClr val="7CA655"/>
      </a:accent2>
      <a:accent3>
        <a:srgbClr val="DFB240"/>
      </a:accent3>
      <a:accent4>
        <a:srgbClr val="DF8C40"/>
      </a:accent4>
      <a:accent5>
        <a:srgbClr val="DF5D40"/>
      </a:accent5>
      <a:accent6>
        <a:srgbClr val="8760AD"/>
      </a:accent6>
      <a:hlink>
        <a:srgbClr val="DF5D40"/>
      </a:hlink>
      <a:folHlink>
        <a:srgbClr val="8760AD"/>
      </a:folHlink>
    </a:clrScheme>
    <a:fontScheme name="Custom 12">
      <a:majorFont>
        <a:latin typeface="Sagona Book"/>
        <a:ea typeface=""/>
        <a:cs typeface=""/>
      </a:majorFont>
      <a:minorFont>
        <a:latin typeface="Quir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spDef>
      <a:spPr>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5000"/>
          </a:lnSpc>
          <a:defRPr/>
        </a:defPPr>
      </a:lstStyle>
    </a:txDef>
  </a:objectDefaults>
  <a:extraClrSchemeLst/>
  <a:extLst>
    <a:ext uri="{05A4C25C-085E-4340-85A3-A5531E510DB2}">
      <thm15:themeFamily xmlns:thm15="http://schemas.microsoft.com/office/thememl/2012/main" name="Office_47411303_TF00677232_Win32" id="{9690C3F8-B750-42E0-A32E-89048C0ADB50}" vid="{D55CD96D-FF6A-4FCF-9A1A-C6B3089C02E7}"/>
    </a:ext>
  </a:extLst>
</a:theme>
</file>

<file path=ppt/theme/theme2.xml><?xml version="1.0" encoding="utf-8"?>
<a:theme xmlns:a="http://schemas.openxmlformats.org/drawingml/2006/main" name="Tema de la oficin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589DED2-7065-407C-BB58-BE430B9CE579}">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AD028AE-289C-417E-80B6-3EEF5A68A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821F24C-180F-49A0-B2F6-EF47009CB8A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Presentación de noche de vuelta al cole</Template>
  <TotalTime>847</TotalTime>
  <Words>233</Words>
  <Application>Microsoft Office PowerPoint</Application>
  <PresentationFormat>Personalizado</PresentationFormat>
  <Paragraphs>52</Paragraphs>
  <Slides>8</Slides>
  <Notes>6</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8</vt:i4>
      </vt:variant>
    </vt:vector>
  </HeadingPairs>
  <TitlesOfParts>
    <vt:vector size="16" baseType="lpstr">
      <vt:lpstr>Arial</vt:lpstr>
      <vt:lpstr>Century Gothic</vt:lpstr>
      <vt:lpstr>Courier New</vt:lpstr>
      <vt:lpstr>Eras Demi ITC</vt:lpstr>
      <vt:lpstr>Lato Extended</vt:lpstr>
      <vt:lpstr>Quire Sans</vt:lpstr>
      <vt:lpstr>Sagona Book</vt:lpstr>
      <vt:lpstr>Presentación de la inauguración de la clase</vt:lpstr>
      <vt:lpstr>Presentación de PowerPoint</vt:lpstr>
      <vt:lpstr> REDES SOCIALES</vt:lpstr>
      <vt:lpstr> REDES SOCIALES</vt:lpstr>
      <vt:lpstr>Análisis de sentimientos</vt:lpstr>
      <vt:lpstr>Dataset de tweets</vt:lpstr>
      <vt:lpstr>Prototipo - Python</vt:lpstr>
      <vt:lpstr>Bibliografía</vt:lpstr>
      <vt:lpstr>¿Consultas?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Riccardo Clemotte</dc:creator>
  <cp:lastModifiedBy>W10</cp:lastModifiedBy>
  <cp:revision>21</cp:revision>
  <dcterms:created xsi:type="dcterms:W3CDTF">2023-03-14T22:44:22Z</dcterms:created>
  <dcterms:modified xsi:type="dcterms:W3CDTF">2023-12-21T22:18:18Z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